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theme/themeOverride1.xml" ContentType="application/vnd.openxmlformats-officedocument.themeOverride+xml"/>
  <Override PartName="/ppt/slides/slide2.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notesSlides/notesSlide3.xml" ContentType="application/vnd.openxmlformats-officedocument.presentationml.notesSlide+xml"/>
  <Override PartName="/ppt/slides/slide5.xml" ContentType="application/vnd.openxmlformats-officedocument.presentationml.slide+xml"/>
  <Override PartName="/ppt/notesSlides/notesSlide4.xml" ContentType="application/vnd.openxmlformats-officedocument.presentationml.notesSlide+xml"/>
  <Override PartName="/ppt/slides/slide6.xml" ContentType="application/vnd.openxmlformats-officedocument.presentationml.slide+xml"/>
  <Override PartName="/ppt/notesSlides/notesSlide5.xml" ContentType="application/vnd.openxmlformats-officedocument.presentationml.notesSlide+xml"/>
  <Override PartName="/ppt/slides/slide7.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customXml/itemProps1.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 Id="rId4" Type="http://schemas.openxmlformats.org/officeDocument/2006/relationships/custom-properties" Target="docProps/custom.xml"/></Relationships>
</file>

<file path=ppt/presentation.xml><?xml version="1.0" encoding="utf-8"?>
<p:presentation xmlns:p="http://schemas.openxmlformats.org/presentationml/2006/main" xmlns:r="http://schemas.openxmlformats.org/officeDocument/2006/relationships" xmlns:a="http://schemas.openxmlformats.org/drawingml/2006/main" autoCompressPictures="0" saveSubsetFonts="1">
  <p:sldMasterIdLst>
    <p:sldMasterId id="2147483648" r:id="rId1"/>
  </p:sldMasterIdLst>
  <p:notesMasterIdLst>
    <p:notesMasterId r:id="rId2"/>
  </p:notesMasterIdLst>
  <p:sldIdLst>
    <p:sldId id="257" r:id="rId3"/>
    <p:sldId id="258" r:id="rId4"/>
    <p:sldId id="259" r:id="rId5"/>
    <p:sldId id="260" r:id="rId6"/>
    <p:sldId id="261" r:id="rId7"/>
    <p:sldId id="262" r:id="rId8"/>
    <p:sldId id="263" r:id="rId9"/>
    <p:sldId id="264" r:id="rId10"/>
  </p:sldIdLst>
  <p:sldSz type="screen16x9" cy="6858000" cx="12192000"/>
  <p:notesSz cx="6858000" cy="9144000"/>
  <p:defaultTextStyle>
    <a:defPPr>
      <a:defRPr lang="en-U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r="http://schemas.openxmlformats.org/officeDocument/2006/relationships" xmlns:a="http://schemas.openxmlformats.org/drawingml/2006/main">
  <p:normalViewPr>
    <p:restoredLeft sz="14995" autoAdjust="0"/>
    <p:restoredTop sz="80625" autoAdjust="0"/>
  </p:normalViewPr>
  <p:slideViewPr>
    <p:cSldViewPr snapToGrid="0">
      <p:cViewPr varScale="1">
        <p:scale>
          <a:sx n="55" d="100"/>
          <a:sy n="55" d="100"/>
        </p:scale>
        <p:origin x="1338" y="72"/>
      </p:cViewPr>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tableStyles" Target="tableStyles.xml"/><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customXml" Target="../customXml/item1.xml"/><Relationship Id="rId15" Type="http://schemas.openxmlformats.org/officeDocument/2006/relationships/customXmlProps" Target="../customXml/itemProps1.xml"/><Relationship Id="rId1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49" name=""/>
        <p:cNvGrpSpPr/>
        <p:nvPr/>
      </p:nvGrpSpPr>
      <p:grpSpPr>
        <a:xfrm>
          <a:off x="0" y="0"/>
          <a:ext cx="0" cy="0"/>
          <a:chOff x="0" y="0"/>
          <a:chExt cx="0" cy="0"/>
        </a:xfrm>
      </p:grpSpPr>
      <p:sp>
        <p:nvSpPr>
          <p:cNvPr id="1048670" name="Header Placeholder 1"/>
          <p:cNvSpPr>
            <a:spLocks noGrp="1"/>
          </p:cNvSpPr>
          <p:nvPr>
            <p:ph type="hdr" sz="quarter"/>
          </p:nvPr>
        </p:nvSpPr>
        <p:spPr>
          <a:xfrm>
            <a:off x="0" y="0"/>
            <a:ext cx="2971800" cy="458788"/>
          </a:xfrm>
          <a:prstGeom prst="rect"/>
        </p:spPr>
        <p:txBody>
          <a:bodyPr bIns="45720" lIns="91440" rIns="91440" rtlCol="0" tIns="45720" vert="horz"/>
          <a:lstStyle>
            <a:lvl1pPr algn="l">
              <a:defRPr sz="1200"/>
            </a:lvl1pPr>
          </a:lstStyle>
          <a:p>
            <a:endParaRPr lang="en-US"/>
          </a:p>
        </p:txBody>
      </p:sp>
      <p:sp>
        <p:nvSpPr>
          <p:cNvPr id="1048671" name="Date Placeholder 2"/>
          <p:cNvSpPr>
            <a:spLocks noGrp="1"/>
          </p:cNvSpPr>
          <p:nvPr>
            <p:ph type="dt" idx="1"/>
          </p:nvPr>
        </p:nvSpPr>
        <p:spPr>
          <a:xfrm>
            <a:off x="3884613" y="0"/>
            <a:ext cx="2971800" cy="458788"/>
          </a:xfrm>
          <a:prstGeom prst="rect"/>
        </p:spPr>
        <p:txBody>
          <a:bodyPr bIns="45720" lIns="91440" rIns="91440" rtlCol="0" tIns="45720" vert="horz"/>
          <a:lstStyle>
            <a:lvl1pPr algn="r">
              <a:defRPr sz="1200"/>
            </a:lvl1pPr>
          </a:lstStyle>
          <a:p>
            <a:fld id="{DF86B57C-51A5-4571-BA77-FBC5FFAB2AE4}" type="datetimeFigureOut">
              <a:rPr lang="en-US" smtClean="0"/>
              <a:t>7/30/2021</a:t>
            </a:fld>
            <a:endParaRPr lang="en-US"/>
          </a:p>
        </p:txBody>
      </p:sp>
      <p:sp>
        <p:nvSpPr>
          <p:cNvPr id="1048672" name="Slide Image Placeholder 3"/>
          <p:cNvSpPr>
            <a:spLocks noChangeAspect="1" noRot="1" noGrp="1"/>
          </p:cNvSpPr>
          <p:nvPr>
            <p:ph type="sldImg" idx="2"/>
          </p:nvPr>
        </p:nvSpPr>
        <p:spPr>
          <a:xfrm>
            <a:off x="685800" y="1143000"/>
            <a:ext cx="5486400" cy="3086100"/>
          </a:xfrm>
          <a:prstGeom prst="rect"/>
          <a:noFill/>
          <a:ln w="12700">
            <a:solidFill>
              <a:prstClr val="black"/>
            </a:solidFill>
          </a:ln>
        </p:spPr>
        <p:txBody>
          <a:bodyPr anchor="ctr" bIns="45720" lIns="91440" rIns="91440" rtlCol="0" tIns="45720" vert="horz"/>
          <a:p>
            <a:endParaRPr lang="en-US"/>
          </a:p>
        </p:txBody>
      </p:sp>
      <p:sp>
        <p:nvSpPr>
          <p:cNvPr id="1048673" name="Notes Placeholder 4"/>
          <p:cNvSpPr>
            <a:spLocks noGrp="1"/>
          </p:cNvSpPr>
          <p:nvPr>
            <p:ph type="body" sz="quarter" idx="3"/>
          </p:nvPr>
        </p:nvSpPr>
        <p:spPr>
          <a:xfrm>
            <a:off x="685800" y="4400550"/>
            <a:ext cx="5486400" cy="3600450"/>
          </a:xfrm>
          <a:prstGeom prst="rect"/>
        </p:spPr>
        <p:txBody>
          <a:bodyPr bIns="45720" lIns="91440" rIns="91440" rtlCol="0" tIns="45720" vert="horz"/>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74" name="Footer Placeholder 5"/>
          <p:cNvSpPr>
            <a:spLocks noGrp="1"/>
          </p:cNvSpPr>
          <p:nvPr>
            <p:ph type="ftr" sz="quarter" idx="4"/>
          </p:nvPr>
        </p:nvSpPr>
        <p:spPr>
          <a:xfrm>
            <a:off x="0" y="8685213"/>
            <a:ext cx="2971800" cy="458787"/>
          </a:xfrm>
          <a:prstGeom prst="rect"/>
        </p:spPr>
        <p:txBody>
          <a:bodyPr anchor="b" bIns="45720" lIns="91440" rIns="91440" rtlCol="0" tIns="45720" vert="horz"/>
          <a:lstStyle>
            <a:lvl1pPr algn="l">
              <a:defRPr sz="1200"/>
            </a:lvl1pPr>
          </a:lstStyle>
          <a:p>
            <a:endParaRPr lang="en-US"/>
          </a:p>
        </p:txBody>
      </p:sp>
      <p:sp>
        <p:nvSpPr>
          <p:cNvPr id="1048675" name="Slide Number Placeholder 6"/>
          <p:cNvSpPr>
            <a:spLocks noGrp="1"/>
          </p:cNvSpPr>
          <p:nvPr>
            <p:ph type="sldNum" sz="quarter" idx="5"/>
          </p:nvPr>
        </p:nvSpPr>
        <p:spPr>
          <a:xfrm>
            <a:off x="3884613" y="8685213"/>
            <a:ext cx="2971800" cy="458787"/>
          </a:xfrm>
          <a:prstGeom prst="rect"/>
        </p:spPr>
        <p:txBody>
          <a:bodyPr anchor="b" bIns="45720" lIns="91440" rIns="91440" rtlCol="0" tIns="45720" vert="horz"/>
          <a:lstStyle>
            <a:lvl1pPr algn="r">
              <a:defRPr sz="1200"/>
            </a:lvl1pPr>
          </a:lstStyle>
          <a:p>
            <a:fld id="{7ADEB3BB-5A31-48C0-A40F-4440DAA627DA}" type="slidenum">
              <a:rPr lang="en-US" smtClean="0"/>
              <a:t>‹#›</a:t>
            </a:fld>
            <a:endParaRPr lang="en-US"/>
          </a:p>
        </p:txBody>
      </p:sp>
    </p:spTree>
  </p:cSld>
  <p:clrMap accent1="accent1" accent2="accent2" accent3="accent3" accent4="accent4" accent5="accent5" accent6="accent6" bg1="lt1" bg2="lt2" tx1="dk1" tx2="dk2" hlink="hlink" folHlink="folHlink"/>
  <p:notesStyle>
    <a:lvl1pPr algn="l" defTabSz="914400" eaLnBrk="1" hangingPunct="1" latinLnBrk="0" marL="0" rtl="0">
      <a:defRPr sz="1200" kern="1200">
        <a:solidFill>
          <a:schemeClr val="tx1"/>
        </a:solidFill>
        <a:latin typeface="+mn-lt"/>
        <a:ea typeface="+mn-ea"/>
        <a:cs typeface="+mn-cs"/>
      </a:defRPr>
    </a:lvl1pPr>
    <a:lvl2pPr algn="l" defTabSz="914400" eaLnBrk="1" hangingPunct="1" latinLnBrk="0" marL="457200" rtl="0">
      <a:defRPr sz="1200" kern="1200">
        <a:solidFill>
          <a:schemeClr val="tx1"/>
        </a:solidFill>
        <a:latin typeface="+mn-lt"/>
        <a:ea typeface="+mn-ea"/>
        <a:cs typeface="+mn-cs"/>
      </a:defRPr>
    </a:lvl2pPr>
    <a:lvl3pPr algn="l" defTabSz="914400" eaLnBrk="1" hangingPunct="1" latinLnBrk="0" marL="914400" rtl="0">
      <a:defRPr sz="1200" kern="1200">
        <a:solidFill>
          <a:schemeClr val="tx1"/>
        </a:solidFill>
        <a:latin typeface="+mn-lt"/>
        <a:ea typeface="+mn-ea"/>
        <a:cs typeface="+mn-cs"/>
      </a:defRPr>
    </a:lvl3pPr>
    <a:lvl4pPr algn="l" defTabSz="914400" eaLnBrk="1" hangingPunct="1" latinLnBrk="0" marL="1371600" rtl="0">
      <a:defRPr sz="1200" kern="1200">
        <a:solidFill>
          <a:schemeClr val="tx1"/>
        </a:solidFill>
        <a:latin typeface="+mn-lt"/>
        <a:ea typeface="+mn-ea"/>
        <a:cs typeface="+mn-cs"/>
      </a:defRPr>
    </a:lvl4pPr>
    <a:lvl5pPr algn="l" defTabSz="914400" eaLnBrk="1" hangingPunct="1" latinLnBrk="0" marL="1828800" rtl="0">
      <a:defRPr sz="1200" kern="1200">
        <a:solidFill>
          <a:schemeClr val="tx1"/>
        </a:solidFill>
        <a:latin typeface="+mn-lt"/>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25" name=""/>
        <p:cNvGrpSpPr/>
        <p:nvPr/>
      </p:nvGrpSpPr>
      <p:grpSpPr>
        <a:xfrm>
          <a:off x="0" y="0"/>
          <a:ext cx="0" cy="0"/>
          <a:chOff x="0" y="0"/>
          <a:chExt cx="0" cy="0"/>
        </a:xfrm>
      </p:grpSpPr>
      <p:sp>
        <p:nvSpPr>
          <p:cNvPr id="1048598" name="Slide Image Placeholder 1"/>
          <p:cNvSpPr>
            <a:spLocks noChangeAspect="1" noRot="1" noGrp="1"/>
          </p:cNvSpPr>
          <p:nvPr>
            <p:ph type="sldImg"/>
          </p:nvPr>
        </p:nvSpPr>
        <p:spPr/>
      </p:sp>
      <p:sp>
        <p:nvSpPr>
          <p:cNvPr id="1048599" name="Notes Placeholder 2"/>
          <p:cNvSpPr>
            <a:spLocks noGrp="1"/>
          </p:cNvSpPr>
          <p:nvPr>
            <p:ph type="body" idx="1"/>
          </p:nvPr>
        </p:nvSpPr>
        <p:spPr/>
        <p:txBody>
          <a:bodyPr/>
          <a:p>
            <a:r>
              <a:rPr dirty="0" lang="en-US"/>
              <a:t>Law enforcement should be a calling to ensure that those who join the force are not only willing to comply with the laws and rules, but also understand what they need to do. The ethical obligations of law enforcement have been highlighted in this slide. Over the years, there have been cases of police brutality and extrajudicial killings that involve the police or law enforcement personnel. The law enforcement, as an institution, is responsible for the protection of human rights. They need to work towards improving the lives of the community where they serve by controlling and preventing crime while also respecting the dignity of human rights. To resolve this problem, psychologists can offer training sessions to law enforcement agencies to help them understand their obligations to the community where they serve. </a:t>
            </a:r>
          </a:p>
        </p:txBody>
      </p:sp>
      <p:sp>
        <p:nvSpPr>
          <p:cNvPr id="1048600" name="Slide Number Placeholder 3"/>
          <p:cNvSpPr>
            <a:spLocks noGrp="1"/>
          </p:cNvSpPr>
          <p:nvPr>
            <p:ph type="sldNum" sz="quarter" idx="5"/>
          </p:nvPr>
        </p:nvSpPr>
        <p:spPr/>
        <p:txBody>
          <a:bodyPr/>
          <a:p>
            <a:fld id="{7ADEB3BB-5A31-48C0-A40F-4440DAA627DA}" type="slidenum">
              <a:rPr lang="en-US" smtClean="0"/>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28" name=""/>
        <p:cNvGrpSpPr/>
        <p:nvPr/>
      </p:nvGrpSpPr>
      <p:grpSpPr>
        <a:xfrm>
          <a:off x="0" y="0"/>
          <a:ext cx="0" cy="0"/>
          <a:chOff x="0" y="0"/>
          <a:chExt cx="0" cy="0"/>
        </a:xfrm>
      </p:grpSpPr>
      <p:sp>
        <p:nvSpPr>
          <p:cNvPr id="1048603" name="Slide Image Placeholder 1"/>
          <p:cNvSpPr>
            <a:spLocks noChangeAspect="1" noRot="1" noGrp="1"/>
          </p:cNvSpPr>
          <p:nvPr>
            <p:ph type="sldImg"/>
          </p:nvPr>
        </p:nvSpPr>
        <p:spPr/>
      </p:sp>
      <p:sp>
        <p:nvSpPr>
          <p:cNvPr id="1048604" name="Notes Placeholder 2"/>
          <p:cNvSpPr>
            <a:spLocks noGrp="1"/>
          </p:cNvSpPr>
          <p:nvPr>
            <p:ph type="body" idx="1"/>
          </p:nvPr>
        </p:nvSpPr>
        <p:spPr/>
        <p:txBody>
          <a:bodyPr/>
          <a:p>
            <a:r>
              <a:rPr dirty="0" lang="en-US"/>
              <a:t>The correction system has a critical role to play in ensuring that crime is reduced in the society. However, this cannot happen if the people involved are not responsible or do not understand their obligations. Ethical obligations for the correctional system have been highlighted in this slide. Among the significant obligations include protecting the dignity of the inmates while also advancing the purpose of the correctional process, which is to rehabilitate and prepare the inmates for the life outside crime. Correctional facilities are not places of torture or disregard for human rights. Inmates still have human rights even if they have violated the legal rights. Also, under the law, these inmates still enjoy rights that need to be applied equally across the board. </a:t>
            </a:r>
          </a:p>
        </p:txBody>
      </p:sp>
      <p:sp>
        <p:nvSpPr>
          <p:cNvPr id="1048605" name="Slide Number Placeholder 3"/>
          <p:cNvSpPr>
            <a:spLocks noGrp="1"/>
          </p:cNvSpPr>
          <p:nvPr>
            <p:ph type="sldNum" sz="quarter" idx="5"/>
          </p:nvPr>
        </p:nvSpPr>
        <p:spPr/>
        <p:txBody>
          <a:bodyPr/>
          <a:p>
            <a:fld id="{7ADEB3BB-5A31-48C0-A40F-4440DAA627DA}" type="slidenum">
              <a:rPr lang="en-US" smtClean="0"/>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31" name=""/>
        <p:cNvGrpSpPr/>
        <p:nvPr/>
      </p:nvGrpSpPr>
      <p:grpSpPr>
        <a:xfrm>
          <a:off x="0" y="0"/>
          <a:ext cx="0" cy="0"/>
          <a:chOff x="0" y="0"/>
          <a:chExt cx="0" cy="0"/>
        </a:xfrm>
      </p:grpSpPr>
      <p:sp>
        <p:nvSpPr>
          <p:cNvPr id="1048608" name="Slide Image Placeholder 1"/>
          <p:cNvSpPr>
            <a:spLocks noChangeAspect="1" noRot="1" noGrp="1"/>
          </p:cNvSpPr>
          <p:nvPr>
            <p:ph type="sldImg"/>
          </p:nvPr>
        </p:nvSpPr>
        <p:spPr/>
      </p:sp>
      <p:sp>
        <p:nvSpPr>
          <p:cNvPr id="1048609" name="Notes Placeholder 2"/>
          <p:cNvSpPr>
            <a:spLocks noGrp="1"/>
          </p:cNvSpPr>
          <p:nvPr>
            <p:ph type="body" idx="1"/>
          </p:nvPr>
        </p:nvSpPr>
        <p:spPr/>
        <p:txBody>
          <a:bodyPr/>
          <a:p>
            <a:r>
              <a:rPr dirty="0" lang="en-US"/>
              <a:t>The courts have a critical role in determining whether one goes to prison or walks free after being accused of a crime. However, this work requires that one interprets the evidence brought before the courts and the law in a non-biased manner. Biasness in the court rulings has resulted in many people going to prison even when they don’t deserve it. For a psychologist, offering an expert testimony can help to ensure that the right person is sent to prison while someone who is not guilty should be left to continue with their lives. As part of the criminal justice system, the courts can promote transparency and equality in the justice system by ensuring that the right people are sent to jail or prison. </a:t>
            </a:r>
          </a:p>
        </p:txBody>
      </p:sp>
      <p:sp>
        <p:nvSpPr>
          <p:cNvPr id="1048610" name="Slide Number Placeholder 3"/>
          <p:cNvSpPr>
            <a:spLocks noGrp="1"/>
          </p:cNvSpPr>
          <p:nvPr>
            <p:ph type="sldNum" sz="quarter" idx="5"/>
          </p:nvPr>
        </p:nvSpPr>
        <p:spPr/>
        <p:txBody>
          <a:bodyPr/>
          <a:p>
            <a:fld id="{7ADEB3BB-5A31-48C0-A40F-4440DAA627DA}" type="slidenum">
              <a:rPr lang="en-US" smtClean="0"/>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34" name=""/>
        <p:cNvGrpSpPr/>
        <p:nvPr/>
      </p:nvGrpSpPr>
      <p:grpSpPr>
        <a:xfrm>
          <a:off x="0" y="0"/>
          <a:ext cx="0" cy="0"/>
          <a:chOff x="0" y="0"/>
          <a:chExt cx="0" cy="0"/>
        </a:xfrm>
      </p:grpSpPr>
      <p:sp>
        <p:nvSpPr>
          <p:cNvPr id="1048613" name="Slide Image Placeholder 1"/>
          <p:cNvSpPr>
            <a:spLocks noChangeAspect="1" noRot="1" noGrp="1"/>
          </p:cNvSpPr>
          <p:nvPr>
            <p:ph type="sldImg"/>
          </p:nvPr>
        </p:nvSpPr>
        <p:spPr/>
      </p:sp>
      <p:sp>
        <p:nvSpPr>
          <p:cNvPr id="1048614" name="Notes Placeholder 2"/>
          <p:cNvSpPr>
            <a:spLocks noGrp="1"/>
          </p:cNvSpPr>
          <p:nvPr>
            <p:ph type="body" idx="1"/>
          </p:nvPr>
        </p:nvSpPr>
        <p:spPr/>
        <p:txBody>
          <a:bodyPr/>
          <a:p>
            <a:r>
              <a:rPr dirty="0" lang="en-US"/>
              <a:t>In academia, integrity is almost everything that promotes a good academic or scholarly work. Every scholar is required to practice integrity to ensure that they produce quality and authenticated work. While universities have policies to inculcate and promote academic integrity, there is need for every scholar to practice personal integrity. </a:t>
            </a:r>
          </a:p>
        </p:txBody>
      </p:sp>
      <p:sp>
        <p:nvSpPr>
          <p:cNvPr id="1048615" name="Slide Number Placeholder 3"/>
          <p:cNvSpPr>
            <a:spLocks noGrp="1"/>
          </p:cNvSpPr>
          <p:nvPr>
            <p:ph type="sldNum" sz="quarter" idx="5"/>
          </p:nvPr>
        </p:nvSpPr>
        <p:spPr/>
        <p:txBody>
          <a:bodyPr/>
          <a:p>
            <a:fld id="{7ADEB3BB-5A31-48C0-A40F-4440DAA627DA}" type="slidenum">
              <a:rPr lang="en-US" smtClean="0"/>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37" name=""/>
        <p:cNvGrpSpPr/>
        <p:nvPr/>
      </p:nvGrpSpPr>
      <p:grpSpPr>
        <a:xfrm>
          <a:off x="0" y="0"/>
          <a:ext cx="0" cy="0"/>
          <a:chOff x="0" y="0"/>
          <a:chExt cx="0" cy="0"/>
        </a:xfrm>
      </p:grpSpPr>
      <p:sp>
        <p:nvSpPr>
          <p:cNvPr id="1048618" name="Slide Image Placeholder 1"/>
          <p:cNvSpPr>
            <a:spLocks noChangeAspect="1" noRot="1" noGrp="1"/>
          </p:cNvSpPr>
          <p:nvPr>
            <p:ph type="sldImg"/>
          </p:nvPr>
        </p:nvSpPr>
        <p:spPr/>
      </p:sp>
      <p:sp>
        <p:nvSpPr>
          <p:cNvPr id="1048619" name="Notes Placeholder 2"/>
          <p:cNvSpPr>
            <a:spLocks noGrp="1"/>
          </p:cNvSpPr>
          <p:nvPr>
            <p:ph type="body" idx="1"/>
          </p:nvPr>
        </p:nvSpPr>
        <p:spPr/>
        <p:txBody>
          <a:bodyPr/>
          <a:p>
            <a:r>
              <a:rPr dirty="0" lang="en-US"/>
              <a:t>Professionals or academia in the criminal justice system plays a important role in ensuring that decision-makers are able to use evidence-based practices and findings to make decisions that impact the system and the population at large. Criminal psychology involves identifying the issues that affect crime and recommends ways to resolve them. This responsibility requires that one possesses the highest level of integrity to ensure they don’t provide biased recommendation that can be used to make policies that will affect some groups negatively while favoring others. </a:t>
            </a:r>
          </a:p>
        </p:txBody>
      </p:sp>
      <p:sp>
        <p:nvSpPr>
          <p:cNvPr id="1048620" name="Slide Number Placeholder 3"/>
          <p:cNvSpPr>
            <a:spLocks noGrp="1"/>
          </p:cNvSpPr>
          <p:nvPr>
            <p:ph type="sldNum" sz="quarter" idx="5"/>
          </p:nvPr>
        </p:nvSpPr>
        <p:spPr/>
        <p:txBody>
          <a:bodyPr/>
          <a:p>
            <a:fld id="{7ADEB3BB-5A31-48C0-A40F-4440DAA627DA}" type="slidenum">
              <a:rPr lang="en-US" smtClean="0"/>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40" name=""/>
        <p:cNvGrpSpPr/>
        <p:nvPr/>
      </p:nvGrpSpPr>
      <p:grpSpPr>
        <a:xfrm>
          <a:off x="0" y="0"/>
          <a:ext cx="0" cy="0"/>
          <a:chOff x="0" y="0"/>
          <a:chExt cx="0" cy="0"/>
        </a:xfrm>
      </p:grpSpPr>
      <p:sp>
        <p:nvSpPr>
          <p:cNvPr id="1048623" name="Slide Image Placeholder 1"/>
          <p:cNvSpPr>
            <a:spLocks noChangeAspect="1" noRot="1" noGrp="1"/>
          </p:cNvSpPr>
          <p:nvPr>
            <p:ph type="sldImg"/>
          </p:nvPr>
        </p:nvSpPr>
        <p:spPr/>
      </p:sp>
      <p:sp>
        <p:nvSpPr>
          <p:cNvPr id="1048624" name="Notes Placeholder 2"/>
          <p:cNvSpPr>
            <a:spLocks noGrp="1"/>
          </p:cNvSpPr>
          <p:nvPr>
            <p:ph type="body" idx="1"/>
          </p:nvPr>
        </p:nvSpPr>
        <p:spPr/>
        <p:txBody>
          <a:bodyPr/>
          <a:p>
            <a:r>
              <a:rPr dirty="0" lang="en-US"/>
              <a:t>The criminal justice system has a role to play in ensuring that the society is free from crime. Every component of the criminal justice system plays a role from the time one is arrested (law enforcement) to the rehabilitation (corrections). Psychologists play a role in all the components as they provide expertise and professional opinion used to determine policies and programs that are used to identify suspects, collecting evidence and presenting the evidence in courts for prosecution or conviction. </a:t>
            </a:r>
          </a:p>
        </p:txBody>
      </p:sp>
      <p:sp>
        <p:nvSpPr>
          <p:cNvPr id="1048625" name="Slide Number Placeholder 3"/>
          <p:cNvSpPr>
            <a:spLocks noGrp="1"/>
          </p:cNvSpPr>
          <p:nvPr>
            <p:ph type="sldNum" sz="quarter" idx="5"/>
          </p:nvPr>
        </p:nvSpPr>
        <p:spPr/>
        <p:txBody>
          <a:bodyPr/>
          <a:p>
            <a:fld id="{7ADEB3BB-5A31-48C0-A40F-4440DAA627DA}" type="slidenum">
              <a:rPr lang="en-US" smtClean="0"/>
              <a:t>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type="title">
  <p:cSld name="Title Slide">
    <p:spTree>
      <p:nvGrpSpPr>
        <p:cNvPr id="20" name=""/>
        <p:cNvGrpSpPr/>
        <p:nvPr/>
      </p:nvGrpSpPr>
      <p:grpSpPr>
        <a:xfrm>
          <a:off x="0" y="0"/>
          <a:ext cx="0" cy="0"/>
          <a:chOff x="0" y="0"/>
          <a:chExt cx="0" cy="0"/>
        </a:xfrm>
      </p:grpSpPr>
      <p:sp>
        <p:nvSpPr>
          <p:cNvPr id="1048582" name="Rectangle 9"/>
          <p:cNvSpPr/>
          <p:nvPr/>
        </p:nvSpPr>
        <p:spPr>
          <a:xfrm>
            <a:off x="3175" y="6400800"/>
            <a:ext cx="12188825" cy="457200"/>
          </a:xfrm>
          <a:prstGeom prst="rect"/>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48583" name="Title 1"/>
          <p:cNvSpPr>
            <a:spLocks noGrp="1"/>
          </p:cNvSpPr>
          <p:nvPr>
            <p:ph type="ctrTitle"/>
          </p:nvPr>
        </p:nvSpPr>
        <p:spPr>
          <a:xfrm>
            <a:off x="1097280" y="758952"/>
            <a:ext cx="10058400" cy="3566160"/>
          </a:xfrm>
        </p:spPr>
        <p:txBody>
          <a:bodyPr anchor="b">
            <a:normAutofit/>
          </a:bodyPr>
          <a:lstStyle>
            <a:lvl1pPr algn="l">
              <a:lnSpc>
                <a:spcPct val="90000"/>
              </a:lnSpc>
              <a:defRPr baseline="0" sz="8000" spc="-50">
                <a:solidFill>
                  <a:schemeClr val="tx1">
                    <a:lumMod val="85000"/>
                    <a:lumOff val="15000"/>
                  </a:schemeClr>
                </a:solidFill>
              </a:defRPr>
            </a:lvl1pPr>
          </a:lstStyle>
          <a:p>
            <a:r>
              <a:rPr lang="en-US"/>
              <a:t>Click to edit Master title style</a:t>
            </a:r>
            <a:endParaRPr dirty="0" lang="en-US"/>
          </a:p>
        </p:txBody>
      </p:sp>
      <p:sp>
        <p:nvSpPr>
          <p:cNvPr id="1048584" name="Subtitle 2"/>
          <p:cNvSpPr>
            <a:spLocks noGrp="1"/>
          </p:cNvSpPr>
          <p:nvPr>
            <p:ph type="subTitle" idx="1"/>
          </p:nvPr>
        </p:nvSpPr>
        <p:spPr>
          <a:xfrm>
            <a:off x="1100051" y="4645152"/>
            <a:ext cx="10058400" cy="1143000"/>
          </a:xfrm>
        </p:spPr>
        <p:txBody>
          <a:bodyPr lIns="91440" rIns="91440">
            <a:normAutofit/>
          </a:bodyPr>
          <a:lstStyle>
            <a:lvl1pPr algn="l" indent="0" marL="0">
              <a:buNone/>
              <a:defRPr baseline="0" cap="all" sz="2400" spc="200">
                <a:solidFill>
                  <a:schemeClr val="tx1"/>
                </a:solidFill>
                <a:latin typeface="+mn-lt"/>
              </a:defRPr>
            </a:lvl1pPr>
            <a:lvl2pPr algn="ctr" indent="0" marL="457200">
              <a:buNone/>
              <a:defRPr sz="2400"/>
            </a:lvl2pPr>
            <a:lvl3pPr algn="ctr" indent="0" marL="914400">
              <a:buNone/>
              <a:defRPr sz="2400"/>
            </a:lvl3pPr>
            <a:lvl4pPr algn="ctr" indent="0" marL="1371600">
              <a:buNone/>
              <a:defRPr sz="2000"/>
            </a:lvl4pPr>
            <a:lvl5pPr algn="ctr" indent="0" marL="1828800">
              <a:buNone/>
              <a:defRPr sz="2000"/>
            </a:lvl5pPr>
            <a:lvl6pPr algn="ctr" indent="0" marL="2286000">
              <a:buNone/>
              <a:defRPr sz="2000"/>
            </a:lvl6pPr>
            <a:lvl7pPr algn="ctr" indent="0" marL="2743200">
              <a:buNone/>
              <a:defRPr sz="2000"/>
            </a:lvl7pPr>
            <a:lvl8pPr algn="ctr" indent="0" marL="3200400">
              <a:buNone/>
              <a:defRPr sz="2000"/>
            </a:lvl8pPr>
            <a:lvl9pPr algn="ctr" indent="0" marL="3657600">
              <a:buNone/>
              <a:defRPr sz="2000"/>
            </a:lvl9pPr>
          </a:lstStyle>
          <a:p>
            <a:r>
              <a:rPr lang="en-US"/>
              <a:t>Click to edit Master subtitle style</a:t>
            </a:r>
            <a:endParaRPr dirty="0" lang="en-US"/>
          </a:p>
        </p:txBody>
      </p:sp>
      <p:cxnSp>
        <p:nvCxnSpPr>
          <p:cNvPr id="3145729" name="Straight Connector 8"/>
          <p:cNvCxnSpPr>
            <a:cxnSpLocks/>
          </p:cNvCxnSpPr>
          <p:nvPr/>
        </p:nvCxnSpPr>
        <p:spPr>
          <a:xfrm>
            <a:off x="1207658" y="4474741"/>
            <a:ext cx="9875520" cy="0"/>
          </a:xfrm>
          <a:prstGeom prst="line"/>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048585" name="Date Placeholder 3"/>
          <p:cNvSpPr>
            <a:spLocks noGrp="1"/>
          </p:cNvSpPr>
          <p:nvPr>
            <p:ph type="dt" sz="half" idx="10"/>
          </p:nvPr>
        </p:nvSpPr>
        <p:spPr/>
        <p:txBody>
          <a:bodyPr/>
          <a:p>
            <a:fld id="{9184DA70-C731-4C70-880D-CCD4705E623C}" type="datetime1">
              <a:rPr lang="en-US" smtClean="0"/>
              <a:t>7/30/2021</a:t>
            </a:fld>
            <a:endParaRPr dirty="0" lang="en-US"/>
          </a:p>
        </p:txBody>
      </p:sp>
      <p:sp>
        <p:nvSpPr>
          <p:cNvPr id="1048586" name="Footer Placeholder 4"/>
          <p:cNvSpPr>
            <a:spLocks noGrp="1"/>
          </p:cNvSpPr>
          <p:nvPr>
            <p:ph type="ftr" sz="quarter" idx="11"/>
          </p:nvPr>
        </p:nvSpPr>
        <p:spPr/>
        <p:txBody>
          <a:bodyPr/>
          <a:p>
            <a:endParaRPr dirty="0" lang="en-US"/>
          </a:p>
        </p:txBody>
      </p:sp>
      <p:sp>
        <p:nvSpPr>
          <p:cNvPr id="1048587" name="Slide Number Placeholder 5"/>
          <p:cNvSpPr>
            <a:spLocks noGrp="1"/>
          </p:cNvSpPr>
          <p:nvPr>
            <p:ph type="sldNum" sz="quarter" idx="12"/>
          </p:nvPr>
        </p:nvSpPr>
        <p:spPr/>
        <p:txBody>
          <a:bodyPr/>
          <a:p>
            <a:fld id="{3A98EE3D-8CD1-4C3F-BD1C-C98C9596463C}" type="slidenum">
              <a:rPr lang="en-US" smtClean="0"/>
              <a:t>‹#›</a:t>
            </a:fld>
            <a:endParaRPr dirty="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p:cSld name="Title and Content">
    <p:spTree>
      <p:nvGrpSpPr>
        <p:cNvPr id="22" name=""/>
        <p:cNvGrpSpPr/>
        <p:nvPr/>
      </p:nvGrpSpPr>
      <p:grpSpPr>
        <a:xfrm>
          <a:off x="0" y="0"/>
          <a:ext cx="0" cy="0"/>
          <a:chOff x="0" y="0"/>
          <a:chExt cx="0" cy="0"/>
        </a:xfrm>
      </p:grpSpPr>
      <p:sp>
        <p:nvSpPr>
          <p:cNvPr id="1048591" name="Title 1"/>
          <p:cNvSpPr>
            <a:spLocks noGrp="1"/>
          </p:cNvSpPr>
          <p:nvPr>
            <p:ph type="title"/>
          </p:nvPr>
        </p:nvSpPr>
        <p:spPr/>
        <p:txBody>
          <a:bodyPr/>
          <a:p>
            <a:r>
              <a:rPr lang="en-US"/>
              <a:t>Click to edit Master title style</a:t>
            </a:r>
            <a:endParaRPr dirty="0" lang="en-US"/>
          </a:p>
        </p:txBody>
      </p:sp>
      <p:sp>
        <p:nvSpPr>
          <p:cNvPr id="1048592" name="Content Placeholder 2"/>
          <p:cNvSpPr>
            <a:spLocks noGrp="1"/>
          </p:cNvSpPr>
          <p:nvPr>
            <p:ph idx="1"/>
          </p:nvPr>
        </p:nvSpPr>
        <p:spPr/>
        <p:txBody>
          <a:bodyPr/>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593" name="Date Placeholder 6"/>
          <p:cNvSpPr>
            <a:spLocks noGrp="1"/>
          </p:cNvSpPr>
          <p:nvPr>
            <p:ph type="dt" sz="half" idx="10"/>
          </p:nvPr>
        </p:nvSpPr>
        <p:spPr/>
        <p:txBody>
          <a:bodyPr/>
          <a:p>
            <a:fld id="{4BE1D723-8F53-4F53-90B0-1982A396982E}" type="datetime1">
              <a:rPr lang="en-US" smtClean="0"/>
              <a:t>7/30/2021</a:t>
            </a:fld>
            <a:endParaRPr dirty="0" lang="en-US"/>
          </a:p>
        </p:txBody>
      </p:sp>
      <p:sp>
        <p:nvSpPr>
          <p:cNvPr id="1048594" name="Footer Placeholder 7"/>
          <p:cNvSpPr>
            <a:spLocks noGrp="1"/>
          </p:cNvSpPr>
          <p:nvPr>
            <p:ph type="ftr" sz="quarter" idx="11"/>
          </p:nvPr>
        </p:nvSpPr>
        <p:spPr/>
        <p:txBody>
          <a:bodyPr/>
          <a:p>
            <a:endParaRPr dirty="0" lang="en-US"/>
          </a:p>
        </p:txBody>
      </p:sp>
      <p:sp>
        <p:nvSpPr>
          <p:cNvPr id="1048595" name="Slide Number Placeholder 8"/>
          <p:cNvSpPr>
            <a:spLocks noGrp="1"/>
          </p:cNvSpPr>
          <p:nvPr>
            <p:ph type="sldNum" sz="quarter" idx="12"/>
          </p:nvPr>
        </p:nvSpPr>
        <p:spPr/>
        <p:txBody>
          <a:bodyPr/>
          <a:p>
            <a:fld id="{3A98EE3D-8CD1-4C3F-BD1C-C98C9596463C}" type="slidenum">
              <a:rPr lang="en-US" smtClean="0"/>
              <a:t>‹#›</a:t>
            </a:fld>
            <a:endParaRPr dirty="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showMasterSp="0" type="secHead">
  <p:cSld name="Section Header">
    <p:bg>
      <p:bgPr>
        <a:solidFill>
          <a:schemeClr val="bg1"/>
        </a:solidFill>
      </p:bgPr>
    </p:bg>
    <p:spTree>
      <p:nvGrpSpPr>
        <p:cNvPr id="44" name=""/>
        <p:cNvGrpSpPr/>
        <p:nvPr/>
      </p:nvGrpSpPr>
      <p:grpSpPr>
        <a:xfrm>
          <a:off x="0" y="0"/>
          <a:ext cx="0" cy="0"/>
          <a:chOff x="0" y="0"/>
          <a:chExt cx="0" cy="0"/>
        </a:xfrm>
      </p:grpSpPr>
      <p:sp>
        <p:nvSpPr>
          <p:cNvPr id="1048639" name="Rectangle 9"/>
          <p:cNvSpPr/>
          <p:nvPr/>
        </p:nvSpPr>
        <p:spPr>
          <a:xfrm>
            <a:off x="3175" y="6400800"/>
            <a:ext cx="12188825" cy="457200"/>
          </a:xfrm>
          <a:prstGeom prst="rect"/>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48640" name="Title 1"/>
          <p:cNvSpPr>
            <a:spLocks noGrp="1"/>
          </p:cNvSpPr>
          <p:nvPr>
            <p:ph type="title"/>
          </p:nvPr>
        </p:nvSpPr>
        <p:spPr>
          <a:xfrm>
            <a:off x="1097280" y="758952"/>
            <a:ext cx="10058400" cy="3566160"/>
          </a:xfrm>
        </p:spPr>
        <p:txBody>
          <a:bodyPr anchor="b" anchorCtr="0">
            <a:normAutofit/>
          </a:bodyPr>
          <a:lstStyle>
            <a:lvl1pPr>
              <a:lnSpc>
                <a:spcPct val="90000"/>
              </a:lnSpc>
              <a:defRPr b="0" sz="8000">
                <a:solidFill>
                  <a:schemeClr val="tx1">
                    <a:lumMod val="85000"/>
                    <a:lumOff val="15000"/>
                  </a:schemeClr>
                </a:solidFill>
              </a:defRPr>
            </a:lvl1pPr>
          </a:lstStyle>
          <a:p>
            <a:r>
              <a:rPr lang="en-US"/>
              <a:t>Click to edit Master title style</a:t>
            </a:r>
            <a:endParaRPr dirty="0" lang="en-US"/>
          </a:p>
        </p:txBody>
      </p:sp>
      <p:sp>
        <p:nvSpPr>
          <p:cNvPr id="1048641" name="Text Placeholder 2"/>
          <p:cNvSpPr>
            <a:spLocks noGrp="1"/>
          </p:cNvSpPr>
          <p:nvPr>
            <p:ph type="body" idx="1"/>
          </p:nvPr>
        </p:nvSpPr>
        <p:spPr>
          <a:xfrm>
            <a:off x="1097280" y="4663440"/>
            <a:ext cx="10058400" cy="1143000"/>
          </a:xfrm>
        </p:spPr>
        <p:txBody>
          <a:bodyPr anchor="t" anchorCtr="0" lIns="91440" rIns="91440">
            <a:normAutofit/>
          </a:bodyPr>
          <a:lstStyle>
            <a:lvl1pPr indent="0" marL="0">
              <a:buNone/>
              <a:defRPr baseline="0" cap="all" sz="2400" spc="200">
                <a:solidFill>
                  <a:schemeClr val="tx1"/>
                </a:solidFill>
                <a:latin typeface="+mn-lt"/>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en-US"/>
              <a:t>Click to edit Master text styles</a:t>
            </a:r>
          </a:p>
        </p:txBody>
      </p:sp>
      <p:cxnSp>
        <p:nvCxnSpPr>
          <p:cNvPr id="3145731" name="Straight Connector 8"/>
          <p:cNvCxnSpPr>
            <a:cxnSpLocks/>
          </p:cNvCxnSpPr>
          <p:nvPr/>
        </p:nvCxnSpPr>
        <p:spPr>
          <a:xfrm>
            <a:off x="1207658" y="4485132"/>
            <a:ext cx="9875520" cy="0"/>
          </a:xfrm>
          <a:prstGeom prst="line"/>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048642" name="Date Placeholder 6"/>
          <p:cNvSpPr>
            <a:spLocks noGrp="1"/>
          </p:cNvSpPr>
          <p:nvPr>
            <p:ph type="dt" sz="half" idx="10"/>
          </p:nvPr>
        </p:nvSpPr>
        <p:spPr/>
        <p:txBody>
          <a:bodyPr/>
          <a:p>
            <a:fld id="{97669AF7-7BEB-44E4-9852-375E34362B5B}" type="datetime1">
              <a:rPr lang="en-US" smtClean="0"/>
              <a:t>7/30/2021</a:t>
            </a:fld>
            <a:endParaRPr dirty="0" lang="en-US"/>
          </a:p>
        </p:txBody>
      </p:sp>
      <p:sp>
        <p:nvSpPr>
          <p:cNvPr id="1048643" name="Footer Placeholder 7"/>
          <p:cNvSpPr>
            <a:spLocks noGrp="1"/>
          </p:cNvSpPr>
          <p:nvPr>
            <p:ph type="ftr" sz="quarter" idx="11"/>
          </p:nvPr>
        </p:nvSpPr>
        <p:spPr/>
        <p:txBody>
          <a:bodyPr/>
          <a:p>
            <a:endParaRPr dirty="0" lang="en-US"/>
          </a:p>
        </p:txBody>
      </p:sp>
      <p:sp>
        <p:nvSpPr>
          <p:cNvPr id="1048644" name="Slide Number Placeholder 10"/>
          <p:cNvSpPr>
            <a:spLocks noGrp="1"/>
          </p:cNvSpPr>
          <p:nvPr>
            <p:ph type="sldNum" sz="quarter" idx="12"/>
          </p:nvPr>
        </p:nvSpPr>
        <p:spPr/>
        <p:txBody>
          <a:bodyPr/>
          <a:p>
            <a:fld id="{3A98EE3D-8CD1-4C3F-BD1C-C98C9596463C}" type="slidenum">
              <a:rPr lang="en-US" smtClean="0"/>
              <a:t>‹#›</a:t>
            </a:fld>
            <a:endParaRPr dirty="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twoObj">
  <p:cSld name="Two Content">
    <p:spTree>
      <p:nvGrpSpPr>
        <p:cNvPr id="45" name=""/>
        <p:cNvGrpSpPr/>
        <p:nvPr/>
      </p:nvGrpSpPr>
      <p:grpSpPr>
        <a:xfrm>
          <a:off x="0" y="0"/>
          <a:ext cx="0" cy="0"/>
          <a:chOff x="0" y="0"/>
          <a:chExt cx="0" cy="0"/>
        </a:xfrm>
      </p:grpSpPr>
      <p:sp>
        <p:nvSpPr>
          <p:cNvPr id="1048645" name="Title 7"/>
          <p:cNvSpPr>
            <a:spLocks noGrp="1"/>
          </p:cNvSpPr>
          <p:nvPr>
            <p:ph type="title"/>
          </p:nvPr>
        </p:nvSpPr>
        <p:spPr>
          <a:xfrm>
            <a:off x="1097280" y="286603"/>
            <a:ext cx="10058400" cy="1450757"/>
          </a:xfrm>
        </p:spPr>
        <p:txBody>
          <a:bodyPr/>
          <a:p>
            <a:r>
              <a:rPr lang="en-US"/>
              <a:t>Click to edit Master title style</a:t>
            </a:r>
            <a:endParaRPr dirty="0" lang="en-US"/>
          </a:p>
        </p:txBody>
      </p:sp>
      <p:sp>
        <p:nvSpPr>
          <p:cNvPr id="1048646" name="Content Placeholder 2"/>
          <p:cNvSpPr>
            <a:spLocks noGrp="1"/>
          </p:cNvSpPr>
          <p:nvPr>
            <p:ph sz="half" idx="1"/>
          </p:nvPr>
        </p:nvSpPr>
        <p:spPr>
          <a:xfrm>
            <a:off x="1097280" y="2120900"/>
            <a:ext cx="4639736" cy="3748193"/>
          </a:xfrm>
        </p:spPr>
        <p:txBody>
          <a:bodyPr/>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647" name="Content Placeholder 3"/>
          <p:cNvSpPr>
            <a:spLocks noGrp="1"/>
          </p:cNvSpPr>
          <p:nvPr>
            <p:ph sz="half" idx="2"/>
          </p:nvPr>
        </p:nvSpPr>
        <p:spPr>
          <a:xfrm>
            <a:off x="6515944" y="2120900"/>
            <a:ext cx="4639736" cy="3748194"/>
          </a:xfrm>
        </p:spPr>
        <p:txBody>
          <a:bodyPr/>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648" name="Date Placeholder 1"/>
          <p:cNvSpPr>
            <a:spLocks noGrp="1"/>
          </p:cNvSpPr>
          <p:nvPr>
            <p:ph type="dt" sz="half" idx="10"/>
          </p:nvPr>
        </p:nvSpPr>
        <p:spPr/>
        <p:txBody>
          <a:bodyPr/>
          <a:p>
            <a:fld id="{BAAAC38D-0552-4C82-B593-E6124DFADBE2}" type="datetime1">
              <a:rPr lang="en-US" smtClean="0"/>
              <a:t>7/30/2021</a:t>
            </a:fld>
            <a:endParaRPr dirty="0" lang="en-US"/>
          </a:p>
        </p:txBody>
      </p:sp>
      <p:sp>
        <p:nvSpPr>
          <p:cNvPr id="1048649" name="Footer Placeholder 8"/>
          <p:cNvSpPr>
            <a:spLocks noGrp="1"/>
          </p:cNvSpPr>
          <p:nvPr>
            <p:ph type="ftr" sz="quarter" idx="11"/>
          </p:nvPr>
        </p:nvSpPr>
        <p:spPr/>
        <p:txBody>
          <a:bodyPr/>
          <a:p>
            <a:endParaRPr dirty="0" lang="en-US"/>
          </a:p>
        </p:txBody>
      </p:sp>
      <p:sp>
        <p:nvSpPr>
          <p:cNvPr id="1048650" name="Slide Number Placeholder 9"/>
          <p:cNvSpPr>
            <a:spLocks noGrp="1"/>
          </p:cNvSpPr>
          <p:nvPr>
            <p:ph type="sldNum" sz="quarter" idx="12"/>
          </p:nvPr>
        </p:nvSpPr>
        <p:spPr/>
        <p:txBody>
          <a:bodyPr/>
          <a:p>
            <a:fld id="{3A98EE3D-8CD1-4C3F-BD1C-C98C9596463C}" type="slidenum">
              <a:rPr lang="en-US" smtClean="0"/>
              <a:t>‹#›</a:t>
            </a:fld>
            <a:endParaRPr dirty="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twoTxTwoObj">
  <p:cSld name="Comparison">
    <p:spTree>
      <p:nvGrpSpPr>
        <p:cNvPr id="46" name=""/>
        <p:cNvGrpSpPr/>
        <p:nvPr/>
      </p:nvGrpSpPr>
      <p:grpSpPr>
        <a:xfrm>
          <a:off x="0" y="0"/>
          <a:ext cx="0" cy="0"/>
          <a:chOff x="0" y="0"/>
          <a:chExt cx="0" cy="0"/>
        </a:xfrm>
      </p:grpSpPr>
      <p:sp>
        <p:nvSpPr>
          <p:cNvPr id="1048651" name="Title 9"/>
          <p:cNvSpPr>
            <a:spLocks noGrp="1"/>
          </p:cNvSpPr>
          <p:nvPr>
            <p:ph type="title"/>
          </p:nvPr>
        </p:nvSpPr>
        <p:spPr>
          <a:xfrm>
            <a:off x="1097280" y="286603"/>
            <a:ext cx="10058400" cy="1450757"/>
          </a:xfrm>
        </p:spPr>
        <p:txBody>
          <a:bodyPr/>
          <a:p>
            <a:r>
              <a:rPr lang="en-US"/>
              <a:t>Click to edit Master title style</a:t>
            </a:r>
            <a:endParaRPr dirty="0" lang="en-US"/>
          </a:p>
        </p:txBody>
      </p:sp>
      <p:sp>
        <p:nvSpPr>
          <p:cNvPr id="1048652" name="Text Placeholder 2"/>
          <p:cNvSpPr>
            <a:spLocks noGrp="1"/>
          </p:cNvSpPr>
          <p:nvPr>
            <p:ph type="body" idx="1"/>
          </p:nvPr>
        </p:nvSpPr>
        <p:spPr>
          <a:xfrm>
            <a:off x="1097280" y="2057400"/>
            <a:ext cx="4639736" cy="736282"/>
          </a:xfrm>
        </p:spPr>
        <p:txBody>
          <a:bodyPr anchor="ctr" lIns="91440" rIns="91440">
            <a:normAutofit/>
          </a:bodyPr>
          <a:lstStyle>
            <a:lvl1pPr indent="0" marL="0">
              <a:buNone/>
              <a:defRPr baseline="0" b="0" cap="all" sz="2000">
                <a:solidFill>
                  <a:schemeClr val="tx1"/>
                </a:solidFill>
              </a:defRPr>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a:t>Click to edit Master text styles</a:t>
            </a:r>
          </a:p>
        </p:txBody>
      </p:sp>
      <p:sp>
        <p:nvSpPr>
          <p:cNvPr id="1048653" name="Content Placeholder 3"/>
          <p:cNvSpPr>
            <a:spLocks noGrp="1"/>
          </p:cNvSpPr>
          <p:nvPr>
            <p:ph sz="half" idx="2"/>
          </p:nvPr>
        </p:nvSpPr>
        <p:spPr>
          <a:xfrm>
            <a:off x="1097280" y="2958274"/>
            <a:ext cx="4639736" cy="2910821"/>
          </a:xfrm>
        </p:spPr>
        <p:txBody>
          <a:bodyPr/>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654" name="Text Placeholder 4"/>
          <p:cNvSpPr>
            <a:spLocks noGrp="1"/>
          </p:cNvSpPr>
          <p:nvPr>
            <p:ph type="body" sz="quarter" idx="3"/>
          </p:nvPr>
        </p:nvSpPr>
        <p:spPr>
          <a:xfrm>
            <a:off x="6515944" y="2057400"/>
            <a:ext cx="4639736" cy="736282"/>
          </a:xfrm>
        </p:spPr>
        <p:txBody>
          <a:bodyPr anchor="ctr" lIns="91440" rIns="91440">
            <a:normAutofit/>
          </a:bodyPr>
          <a:lstStyle>
            <a:lvl1pPr indent="0" marL="0">
              <a:buNone/>
              <a:defRPr baseline="0" b="0" cap="all" sz="2000">
                <a:solidFill>
                  <a:schemeClr val="tx1"/>
                </a:solidFill>
              </a:defRPr>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a:t>Click to edit Master text styles</a:t>
            </a:r>
          </a:p>
        </p:txBody>
      </p:sp>
      <p:sp>
        <p:nvSpPr>
          <p:cNvPr id="1048655" name="Content Placeholder 5"/>
          <p:cNvSpPr>
            <a:spLocks noGrp="1"/>
          </p:cNvSpPr>
          <p:nvPr>
            <p:ph sz="quarter" idx="4"/>
          </p:nvPr>
        </p:nvSpPr>
        <p:spPr>
          <a:xfrm>
            <a:off x="6515944" y="2958273"/>
            <a:ext cx="4639736" cy="2910821"/>
          </a:xfrm>
        </p:spPr>
        <p:txBody>
          <a:bodyPr/>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656" name="Date Placeholder 1"/>
          <p:cNvSpPr>
            <a:spLocks noGrp="1"/>
          </p:cNvSpPr>
          <p:nvPr>
            <p:ph type="dt" sz="half" idx="10"/>
          </p:nvPr>
        </p:nvSpPr>
        <p:spPr/>
        <p:txBody>
          <a:bodyPr/>
          <a:p>
            <a:fld id="{D9DF0F1C-5577-4ACB-BB62-DF8F3C494C7E}" type="datetime1">
              <a:rPr lang="en-US" smtClean="0"/>
              <a:t>7/30/2021</a:t>
            </a:fld>
            <a:endParaRPr dirty="0" lang="en-US"/>
          </a:p>
        </p:txBody>
      </p:sp>
      <p:sp>
        <p:nvSpPr>
          <p:cNvPr id="1048657" name="Footer Placeholder 10"/>
          <p:cNvSpPr>
            <a:spLocks noGrp="1"/>
          </p:cNvSpPr>
          <p:nvPr>
            <p:ph type="ftr" sz="quarter" idx="11"/>
          </p:nvPr>
        </p:nvSpPr>
        <p:spPr/>
        <p:txBody>
          <a:bodyPr/>
          <a:p>
            <a:endParaRPr dirty="0" lang="en-US"/>
          </a:p>
        </p:txBody>
      </p:sp>
      <p:sp>
        <p:nvSpPr>
          <p:cNvPr id="1048658" name="Slide Number Placeholder 11"/>
          <p:cNvSpPr>
            <a:spLocks noGrp="1"/>
          </p:cNvSpPr>
          <p:nvPr>
            <p:ph type="sldNum" sz="quarter" idx="12"/>
          </p:nvPr>
        </p:nvSpPr>
        <p:spPr/>
        <p:txBody>
          <a:bodyPr/>
          <a:p>
            <a:fld id="{3A98EE3D-8CD1-4C3F-BD1C-C98C9596463C}" type="slidenum">
              <a:rPr lang="en-US" smtClean="0"/>
              <a:t>‹#›</a:t>
            </a:fld>
            <a:endParaRPr dirty="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type="titleOnly">
  <p:cSld name="Title Only">
    <p:spTree>
      <p:nvGrpSpPr>
        <p:cNvPr id="42" name=""/>
        <p:cNvGrpSpPr/>
        <p:nvPr/>
      </p:nvGrpSpPr>
      <p:grpSpPr>
        <a:xfrm>
          <a:off x="0" y="0"/>
          <a:ext cx="0" cy="0"/>
          <a:chOff x="0" y="0"/>
          <a:chExt cx="0" cy="0"/>
        </a:xfrm>
      </p:grpSpPr>
      <p:sp>
        <p:nvSpPr>
          <p:cNvPr id="1048628" name="Title 1"/>
          <p:cNvSpPr>
            <a:spLocks noGrp="1"/>
          </p:cNvSpPr>
          <p:nvPr>
            <p:ph type="title"/>
          </p:nvPr>
        </p:nvSpPr>
        <p:spPr/>
        <p:txBody>
          <a:bodyPr/>
          <a:p>
            <a:r>
              <a:rPr lang="en-US"/>
              <a:t>Click to edit Master title style</a:t>
            </a:r>
            <a:endParaRPr dirty="0" lang="en-US"/>
          </a:p>
        </p:txBody>
      </p:sp>
      <p:sp>
        <p:nvSpPr>
          <p:cNvPr id="1048629" name="Date Placeholder 5"/>
          <p:cNvSpPr>
            <a:spLocks noGrp="1"/>
          </p:cNvSpPr>
          <p:nvPr>
            <p:ph type="dt" sz="half" idx="10"/>
          </p:nvPr>
        </p:nvSpPr>
        <p:spPr/>
        <p:txBody>
          <a:bodyPr/>
          <a:p>
            <a:fld id="{1775B394-D9F9-4F0C-B15D-605F45CB9E9F}" type="datetime1">
              <a:rPr lang="en-US" smtClean="0"/>
              <a:t>7/30/2021</a:t>
            </a:fld>
            <a:endParaRPr dirty="0" lang="en-US"/>
          </a:p>
        </p:txBody>
      </p:sp>
      <p:sp>
        <p:nvSpPr>
          <p:cNvPr id="1048630" name="Footer Placeholder 6"/>
          <p:cNvSpPr>
            <a:spLocks noGrp="1"/>
          </p:cNvSpPr>
          <p:nvPr>
            <p:ph type="ftr" sz="quarter" idx="11"/>
          </p:nvPr>
        </p:nvSpPr>
        <p:spPr/>
        <p:txBody>
          <a:bodyPr/>
          <a:p>
            <a:endParaRPr dirty="0" lang="en-US"/>
          </a:p>
        </p:txBody>
      </p:sp>
      <p:sp>
        <p:nvSpPr>
          <p:cNvPr id="1048631" name="Slide Number Placeholder 7"/>
          <p:cNvSpPr>
            <a:spLocks noGrp="1"/>
          </p:cNvSpPr>
          <p:nvPr>
            <p:ph type="sldNum" sz="quarter" idx="12"/>
          </p:nvPr>
        </p:nvSpPr>
        <p:spPr/>
        <p:txBody>
          <a:bodyPr/>
          <a:p>
            <a:fld id="{3A98EE3D-8CD1-4C3F-BD1C-C98C9596463C}" type="slidenum">
              <a:rPr lang="en-US" smtClean="0"/>
              <a:t>‹#›</a:t>
            </a:fld>
            <a:endParaRPr dirty="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showMasterSp="0" type="blank">
  <p:cSld name="Blank">
    <p:spTree>
      <p:nvGrpSpPr>
        <p:cNvPr id="47" name=""/>
        <p:cNvGrpSpPr/>
        <p:nvPr/>
      </p:nvGrpSpPr>
      <p:grpSpPr>
        <a:xfrm>
          <a:off x="0" y="0"/>
          <a:ext cx="0" cy="0"/>
          <a:chOff x="0" y="0"/>
          <a:chExt cx="0" cy="0"/>
        </a:xfrm>
      </p:grpSpPr>
      <p:sp>
        <p:nvSpPr>
          <p:cNvPr id="1048659" name="Rectangle 9"/>
          <p:cNvSpPr/>
          <p:nvPr/>
        </p:nvSpPr>
        <p:spPr>
          <a:xfrm>
            <a:off x="3175" y="6400800"/>
            <a:ext cx="12188825" cy="457200"/>
          </a:xfrm>
          <a:prstGeom prst="rect"/>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48660" name="Date Placeholder 1"/>
          <p:cNvSpPr>
            <a:spLocks noGrp="1"/>
          </p:cNvSpPr>
          <p:nvPr>
            <p:ph type="dt" sz="half" idx="10"/>
          </p:nvPr>
        </p:nvSpPr>
        <p:spPr/>
        <p:txBody>
          <a:bodyPr/>
          <a:p>
            <a:fld id="{39667345-2558-425A-8533-9BFDBCE15005}" type="datetime1">
              <a:rPr lang="en-US" smtClean="0"/>
              <a:t>7/30/2021</a:t>
            </a:fld>
            <a:endParaRPr dirty="0" lang="en-US"/>
          </a:p>
        </p:txBody>
      </p:sp>
      <p:sp>
        <p:nvSpPr>
          <p:cNvPr id="1048661" name="Footer Placeholder 2"/>
          <p:cNvSpPr>
            <a:spLocks noGrp="1"/>
          </p:cNvSpPr>
          <p:nvPr>
            <p:ph type="ftr" sz="quarter" idx="11"/>
          </p:nvPr>
        </p:nvSpPr>
        <p:spPr/>
        <p:txBody>
          <a:bodyPr/>
          <a:p>
            <a:endParaRPr dirty="0" lang="en-US"/>
          </a:p>
        </p:txBody>
      </p:sp>
      <p:sp>
        <p:nvSpPr>
          <p:cNvPr id="1048662" name="Slide Number Placeholder 3"/>
          <p:cNvSpPr>
            <a:spLocks noGrp="1"/>
          </p:cNvSpPr>
          <p:nvPr>
            <p:ph type="sldNum" sz="quarter" idx="12"/>
          </p:nvPr>
        </p:nvSpPr>
        <p:spPr/>
        <p:txBody>
          <a:bodyPr/>
          <a:p>
            <a:fld id="{3A98EE3D-8CD1-4C3F-BD1C-C98C9596463C}" type="slidenum">
              <a:rPr lang="en-US" smtClean="0"/>
              <a:t>‹#›</a:t>
            </a:fld>
            <a:endParaRPr dirty="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showMasterSp="0" type="objTx">
  <p:cSld name="Content with Caption">
    <p:spTree>
      <p:nvGrpSpPr>
        <p:cNvPr id="48" name=""/>
        <p:cNvGrpSpPr/>
        <p:nvPr/>
      </p:nvGrpSpPr>
      <p:grpSpPr>
        <a:xfrm>
          <a:off x="0" y="0"/>
          <a:ext cx="0" cy="0"/>
          <a:chOff x="0" y="0"/>
          <a:chExt cx="0" cy="0"/>
        </a:xfrm>
      </p:grpSpPr>
      <p:sp>
        <p:nvSpPr>
          <p:cNvPr id="1048663" name="Rectangle 7"/>
          <p:cNvSpPr/>
          <p:nvPr/>
        </p:nvSpPr>
        <p:spPr>
          <a:xfrm>
            <a:off x="16" y="0"/>
            <a:ext cx="4654296" cy="6858000"/>
          </a:xfrm>
          <a:prstGeom prst="rect"/>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48664" name="Title 1"/>
          <p:cNvSpPr>
            <a:spLocks noGrp="1"/>
          </p:cNvSpPr>
          <p:nvPr>
            <p:ph type="title"/>
          </p:nvPr>
        </p:nvSpPr>
        <p:spPr>
          <a:xfrm>
            <a:off x="643466" y="786383"/>
            <a:ext cx="3517567" cy="2093975"/>
          </a:xfrm>
        </p:spPr>
        <p:txBody>
          <a:bodyPr anchor="b">
            <a:normAutofit/>
          </a:bodyPr>
          <a:lstStyle>
            <a:lvl1pPr>
              <a:lnSpc>
                <a:spcPct val="90000"/>
              </a:lnSpc>
              <a:defRPr b="0" sz="3600">
                <a:solidFill>
                  <a:srgbClr val="FFFFFF"/>
                </a:solidFill>
              </a:defRPr>
            </a:lvl1pPr>
          </a:lstStyle>
          <a:p>
            <a:r>
              <a:rPr lang="en-US"/>
              <a:t>Click to edit Master title style</a:t>
            </a:r>
            <a:endParaRPr dirty="0" lang="en-US"/>
          </a:p>
        </p:txBody>
      </p:sp>
      <p:sp>
        <p:nvSpPr>
          <p:cNvPr id="1048665" name="Content Placeholder 2"/>
          <p:cNvSpPr>
            <a:spLocks noGrp="1"/>
          </p:cNvSpPr>
          <p:nvPr>
            <p:ph idx="1"/>
          </p:nvPr>
        </p:nvSpPr>
        <p:spPr>
          <a:xfrm>
            <a:off x="5458984" y="812799"/>
            <a:ext cx="5928344" cy="5294757"/>
          </a:xfrm>
        </p:spPr>
        <p:txBody>
          <a:bodyPr/>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666" name="Text Placeholder 3"/>
          <p:cNvSpPr>
            <a:spLocks noGrp="1"/>
          </p:cNvSpPr>
          <p:nvPr>
            <p:ph type="body" sz="half" idx="2"/>
          </p:nvPr>
        </p:nvSpPr>
        <p:spPr>
          <a:xfrm>
            <a:off x="643465" y="3043050"/>
            <a:ext cx="3517567" cy="3064505"/>
          </a:xfrm>
        </p:spPr>
        <p:txBody>
          <a:bodyPr lIns="91440" rIns="91440">
            <a:normAutofit/>
          </a:bodyPr>
          <a:lstStyle>
            <a:lvl1pPr indent="0" marL="0">
              <a:buNone/>
              <a:defRPr sz="1800">
                <a:solidFill>
                  <a:srgbClr val="FFFFFF"/>
                </a:solidFill>
              </a:defRPr>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n-US"/>
              <a:t>Click to edit Master text styles</a:t>
            </a:r>
          </a:p>
        </p:txBody>
      </p:sp>
      <p:sp>
        <p:nvSpPr>
          <p:cNvPr id="1048667" name="Date Placeholder 4"/>
          <p:cNvSpPr>
            <a:spLocks noGrp="1"/>
          </p:cNvSpPr>
          <p:nvPr>
            <p:ph type="dt" sz="half" idx="10"/>
          </p:nvPr>
        </p:nvSpPr>
        <p:spPr>
          <a:xfrm>
            <a:off x="643464" y="6446520"/>
            <a:ext cx="3517568" cy="365125"/>
          </a:xfrm>
        </p:spPr>
        <p:txBody>
          <a:bodyPr/>
          <a:lstStyle>
            <a:lvl1pPr algn="l"/>
          </a:lstStyle>
          <a:p>
            <a:fld id="{92BEA474-078D-4E9B-9B14-09A87B19DC46}" type="datetime1">
              <a:rPr lang="en-US" smtClean="0"/>
              <a:t>7/30/2021</a:t>
            </a:fld>
            <a:endParaRPr dirty="0" lang="en-US"/>
          </a:p>
        </p:txBody>
      </p:sp>
      <p:sp>
        <p:nvSpPr>
          <p:cNvPr id="1048668"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dirty="0" lang="en-US"/>
          </a:p>
        </p:txBody>
      </p:sp>
      <p:sp>
        <p:nvSpPr>
          <p:cNvPr id="1048669"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t>‹#›</a:t>
            </a:fld>
            <a:endParaRPr dirty="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showMasterSp="0" type="picTx">
  <p:cSld name="Picture with Caption">
    <p:spTree>
      <p:nvGrpSpPr>
        <p:cNvPr id="43" name=""/>
        <p:cNvGrpSpPr/>
        <p:nvPr/>
      </p:nvGrpSpPr>
      <p:grpSpPr>
        <a:xfrm>
          <a:off x="0" y="0"/>
          <a:ext cx="0" cy="0"/>
          <a:chOff x="0" y="0"/>
          <a:chExt cx="0" cy="0"/>
        </a:xfrm>
      </p:grpSpPr>
      <p:sp>
        <p:nvSpPr>
          <p:cNvPr id="1048632" name="Rectangle 7"/>
          <p:cNvSpPr/>
          <p:nvPr/>
        </p:nvSpPr>
        <p:spPr>
          <a:xfrm>
            <a:off x="0" y="4578350"/>
            <a:ext cx="12188825" cy="2279650"/>
          </a:xfrm>
          <a:prstGeom prst="rect"/>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48633" name="Picture Placeholder 2"/>
          <p:cNvSpPr>
            <a:spLocks noChangeAspect="1" noGrp="1"/>
          </p:cNvSpPr>
          <p:nvPr>
            <p:ph type="pic" idx="1"/>
          </p:nvPr>
        </p:nvSpPr>
        <p:spPr>
          <a:xfrm>
            <a:off x="15" y="0"/>
            <a:ext cx="12191985" cy="4578350"/>
          </a:xfrm>
          <a:solidFill>
            <a:schemeClr val="bg1">
              <a:lumMod val="85000"/>
            </a:schemeClr>
          </a:solidFill>
        </p:spPr>
        <p:txBody>
          <a:bodyPr anchor="t" lIns="457200" tIns="457200"/>
          <a:lstStyle>
            <a:lvl1pPr indent="0" marL="0">
              <a:buNone/>
              <a:defRPr sz="3200"/>
            </a:lvl1pPr>
            <a:lvl2pPr indent="0" marL="457200">
              <a:buNone/>
              <a:defRPr sz="2800"/>
            </a:lvl2pPr>
            <a:lvl3pPr indent="0" marL="914400">
              <a:buNone/>
              <a:defRPr sz="2400"/>
            </a:lvl3pPr>
            <a:lvl4pPr indent="0" marL="1371600">
              <a:buNone/>
              <a:defRPr sz="2000"/>
            </a:lvl4pPr>
            <a:lvl5pPr indent="0" marL="1828800">
              <a:buNone/>
              <a:defRPr sz="2000"/>
            </a:lvl5pPr>
            <a:lvl6pPr indent="0" marL="2286000">
              <a:buNone/>
              <a:defRPr sz="2000"/>
            </a:lvl6pPr>
            <a:lvl7pPr indent="0" marL="2743200">
              <a:buNone/>
              <a:defRPr sz="2000"/>
            </a:lvl7pPr>
            <a:lvl8pPr indent="0" marL="3200400">
              <a:buNone/>
              <a:defRPr sz="2000"/>
            </a:lvl8pPr>
            <a:lvl9pPr indent="0" marL="3657600">
              <a:buNone/>
              <a:defRPr sz="2000"/>
            </a:lvl9pPr>
          </a:lstStyle>
          <a:p>
            <a:r>
              <a:rPr lang="en-US"/>
              <a:t>Click icon to add picture</a:t>
            </a:r>
            <a:endParaRPr dirty="0" lang="en-US"/>
          </a:p>
        </p:txBody>
      </p:sp>
      <p:sp>
        <p:nvSpPr>
          <p:cNvPr id="1048634" name="Title 1"/>
          <p:cNvSpPr>
            <a:spLocks noGrp="1"/>
          </p:cNvSpPr>
          <p:nvPr>
            <p:ph type="title"/>
          </p:nvPr>
        </p:nvSpPr>
        <p:spPr>
          <a:xfrm>
            <a:off x="1097279" y="4799362"/>
            <a:ext cx="10113645" cy="743682"/>
          </a:xfrm>
        </p:spPr>
        <p:txBody>
          <a:bodyPr anchor="b" bIns="0" tIns="0">
            <a:noAutofit/>
          </a:bodyPr>
          <a:lstStyle>
            <a:lvl1pPr>
              <a:defRPr b="0" sz="3600">
                <a:solidFill>
                  <a:srgbClr val="FFFFFF"/>
                </a:solidFill>
              </a:defRPr>
            </a:lvl1pPr>
          </a:lstStyle>
          <a:p>
            <a:r>
              <a:rPr lang="en-US"/>
              <a:t>Click to edit Master title style</a:t>
            </a:r>
            <a:endParaRPr dirty="0" lang="en-US"/>
          </a:p>
        </p:txBody>
      </p:sp>
      <p:sp>
        <p:nvSpPr>
          <p:cNvPr id="1048635" name="Text Placeholder 3"/>
          <p:cNvSpPr>
            <a:spLocks noGrp="1"/>
          </p:cNvSpPr>
          <p:nvPr>
            <p:ph type="body" sz="half" idx="2"/>
          </p:nvPr>
        </p:nvSpPr>
        <p:spPr>
          <a:xfrm>
            <a:off x="1097279" y="5715000"/>
            <a:ext cx="10113264" cy="609600"/>
          </a:xfrm>
        </p:spPr>
        <p:txBody>
          <a:bodyPr bIns="0" lIns="91440" rIns="91440" tIns="0">
            <a:normAutofit/>
          </a:bodyPr>
          <a:lstStyle>
            <a:lvl1pPr indent="0" marL="0">
              <a:spcBef>
                <a:spcPts val="0"/>
              </a:spcBef>
              <a:spcAft>
                <a:spcPts val="600"/>
              </a:spcAft>
              <a:buNone/>
              <a:defRPr sz="1800">
                <a:solidFill>
                  <a:srgbClr val="FFFFFF"/>
                </a:solidFill>
              </a:defRPr>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n-US"/>
              <a:t>Click to edit Master text styles</a:t>
            </a:r>
          </a:p>
        </p:txBody>
      </p:sp>
      <p:sp>
        <p:nvSpPr>
          <p:cNvPr id="1048636" name="Date Placeholder 4"/>
          <p:cNvSpPr>
            <a:spLocks noGrp="1"/>
          </p:cNvSpPr>
          <p:nvPr>
            <p:ph type="dt" sz="half" idx="10"/>
          </p:nvPr>
        </p:nvSpPr>
        <p:spPr/>
        <p:txBody>
          <a:bodyPr/>
          <a:p>
            <a:fld id="{4907D986-8816-4272-A432-0437A28A9828}" type="datetime1">
              <a:rPr lang="en-US" smtClean="0"/>
              <a:t>7/30/2021</a:t>
            </a:fld>
            <a:endParaRPr dirty="0" lang="en-US"/>
          </a:p>
        </p:txBody>
      </p:sp>
      <p:sp>
        <p:nvSpPr>
          <p:cNvPr id="1048637" name="Footer Placeholder 5"/>
          <p:cNvSpPr>
            <a:spLocks noGrp="1"/>
          </p:cNvSpPr>
          <p:nvPr>
            <p:ph type="ftr" sz="quarter" idx="11"/>
          </p:nvPr>
        </p:nvSpPr>
        <p:spPr>
          <a:xfrm>
            <a:off x="1097279" y="6446838"/>
            <a:ext cx="6818262" cy="365125"/>
          </a:xfrm>
        </p:spPr>
        <p:txBody>
          <a:bodyPr/>
          <a:p>
            <a:pPr algn="l"/>
            <a:endParaRPr dirty="0" lang="en-US"/>
          </a:p>
        </p:txBody>
      </p:sp>
      <p:sp>
        <p:nvSpPr>
          <p:cNvPr id="1048638" name="Slide Number Placeholder 6"/>
          <p:cNvSpPr>
            <a:spLocks noGrp="1"/>
          </p:cNvSpPr>
          <p:nvPr>
            <p:ph type="sldNum" sz="quarter" idx="12"/>
          </p:nvPr>
        </p:nvSpPr>
        <p:spPr/>
        <p:txBody>
          <a:bodyPr/>
          <a:p>
            <a:fld id="{3A98EE3D-8CD1-4C3F-BD1C-C98C9596463C}" type="slidenum">
              <a:rPr lang="en-US" smtClean="0"/>
              <a:t>‹#›</a:t>
            </a:fld>
            <a:endParaRPr dirty="0" 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0" name=""/>
        <p:cNvGrpSpPr/>
        <p:nvPr/>
      </p:nvGrpSpPr>
      <p:grpSpPr>
        <a:xfrm>
          <a:off x="0" y="0"/>
          <a:ext cx="0" cy="0"/>
          <a:chOff x="0" y="0"/>
          <a:chExt cx="0" cy="0"/>
        </a:xfrm>
      </p:grpSpPr>
      <p:sp>
        <p:nvSpPr>
          <p:cNvPr id="1048576" name="Rectangle 6"/>
          <p:cNvSpPr/>
          <p:nvPr/>
        </p:nvSpPr>
        <p:spPr>
          <a:xfrm>
            <a:off x="3175" y="6400800"/>
            <a:ext cx="12188825" cy="457200"/>
          </a:xfrm>
          <a:prstGeom prst="rect"/>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48577" name="Title Placeholder 1"/>
          <p:cNvSpPr>
            <a:spLocks noGrp="1"/>
          </p:cNvSpPr>
          <p:nvPr>
            <p:ph type="title"/>
          </p:nvPr>
        </p:nvSpPr>
        <p:spPr>
          <a:xfrm>
            <a:off x="1097280" y="286603"/>
            <a:ext cx="10058400" cy="1450757"/>
          </a:xfrm>
          <a:prstGeom prst="rect"/>
        </p:spPr>
        <p:txBody>
          <a:bodyPr anchor="b" bIns="45720" lIns="91440" rIns="91440" rtlCol="0" tIns="45720" vert="horz">
            <a:normAutofit/>
          </a:bodyPr>
          <a:p>
            <a:r>
              <a:rPr lang="en-US"/>
              <a:t>Click to edit Master title style</a:t>
            </a:r>
            <a:endParaRPr dirty="0" lang="en-US"/>
          </a:p>
        </p:txBody>
      </p:sp>
      <p:sp>
        <p:nvSpPr>
          <p:cNvPr id="1048578" name="Text Placeholder 2"/>
          <p:cNvSpPr>
            <a:spLocks noGrp="1"/>
          </p:cNvSpPr>
          <p:nvPr>
            <p:ph type="body" idx="1"/>
          </p:nvPr>
        </p:nvSpPr>
        <p:spPr>
          <a:xfrm>
            <a:off x="1097280" y="2108201"/>
            <a:ext cx="10058400" cy="3760891"/>
          </a:xfrm>
          <a:prstGeom prst="rect"/>
        </p:spPr>
        <p:txBody>
          <a:bodyPr bIns="45720" lIns="0" rIns="0" rtlCol="0" tIns="45720" vert="horz">
            <a:normAutofit/>
          </a:bodyPr>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579" name="Date Placeholder 3"/>
          <p:cNvSpPr>
            <a:spLocks noGrp="1"/>
          </p:cNvSpPr>
          <p:nvPr>
            <p:ph type="dt" sz="half" idx="2"/>
          </p:nvPr>
        </p:nvSpPr>
        <p:spPr>
          <a:xfrm>
            <a:off x="8218426" y="6446838"/>
            <a:ext cx="2584850" cy="365125"/>
          </a:xfrm>
          <a:prstGeom prst="rect"/>
        </p:spPr>
        <p:txBody>
          <a:bodyPr anchor="ctr" bIns="45720" lIns="91440" rIns="91440" rtlCol="0" tIns="45720" vert="horz"/>
          <a:lstStyle>
            <a:lvl1pPr algn="r">
              <a:defRPr sz="800">
                <a:solidFill>
                  <a:srgbClr val="FFFFFF"/>
                </a:solidFill>
              </a:defRPr>
            </a:lvl1pPr>
          </a:lstStyle>
          <a:p>
            <a:fld id="{62D6E202-B606-4609-B914-27C9371A1F6D}" type="datetime1">
              <a:rPr lang="en-US" smtClean="0"/>
              <a:t>7/30/2021</a:t>
            </a:fld>
            <a:endParaRPr dirty="0" lang="en-US"/>
          </a:p>
        </p:txBody>
      </p:sp>
      <p:sp>
        <p:nvSpPr>
          <p:cNvPr id="1048580" name="Footer Placeholder 4"/>
          <p:cNvSpPr>
            <a:spLocks noGrp="1"/>
          </p:cNvSpPr>
          <p:nvPr>
            <p:ph type="ftr" sz="quarter" idx="3"/>
          </p:nvPr>
        </p:nvSpPr>
        <p:spPr>
          <a:xfrm>
            <a:off x="1097279" y="6446838"/>
            <a:ext cx="6818262" cy="365125"/>
          </a:xfrm>
          <a:prstGeom prst="rect"/>
        </p:spPr>
        <p:txBody>
          <a:bodyPr anchor="ctr" bIns="45720" lIns="91440" rIns="91440" rtlCol="0" tIns="45720" vert="horz"/>
          <a:lstStyle>
            <a:lvl1pPr algn="l">
              <a:defRPr baseline="0" cap="all" sz="800">
                <a:solidFill>
                  <a:srgbClr val="FFFFFF"/>
                </a:solidFill>
              </a:defRPr>
            </a:lvl1pPr>
          </a:lstStyle>
          <a:p>
            <a:endParaRPr dirty="0" lang="en-US"/>
          </a:p>
        </p:txBody>
      </p:sp>
      <p:sp>
        <p:nvSpPr>
          <p:cNvPr id="1048581" name="Slide Number Placeholder 5"/>
          <p:cNvSpPr>
            <a:spLocks noGrp="1"/>
          </p:cNvSpPr>
          <p:nvPr>
            <p:ph type="sldNum" sz="quarter" idx="4"/>
          </p:nvPr>
        </p:nvSpPr>
        <p:spPr>
          <a:xfrm>
            <a:off x="10993582" y="6446838"/>
            <a:ext cx="780010" cy="365125"/>
          </a:xfrm>
          <a:prstGeom prst="rect"/>
        </p:spPr>
        <p:txBody>
          <a:bodyPr anchor="ctr" bIns="45720" lIns="91440" rIns="91440" rtlCol="0" tIns="45720" vert="horz"/>
          <a:lstStyle>
            <a:lvl1pPr algn="l">
              <a:defRPr sz="800">
                <a:solidFill>
                  <a:srgbClr val="FFFFFF"/>
                </a:solidFill>
              </a:defRPr>
            </a:lvl1pPr>
          </a:lstStyle>
          <a:p>
            <a:fld id="{3A98EE3D-8CD1-4C3F-BD1C-C98C9596463C}" type="slidenum">
              <a:rPr lang="en-US" smtClean="0"/>
              <a:t>‹#›</a:t>
            </a:fld>
            <a:endParaRPr dirty="0" lang="en-US"/>
          </a:p>
        </p:txBody>
      </p:sp>
      <p:cxnSp>
        <p:nvCxnSpPr>
          <p:cNvPr id="3145728" name="Straight Connector 9"/>
          <p:cNvCxnSpPr>
            <a:cxnSpLocks/>
          </p:cNvCxnSpPr>
          <p:nvPr/>
        </p:nvCxnSpPr>
        <p:spPr>
          <a:xfrm>
            <a:off x="1193532" y="1897380"/>
            <a:ext cx="9966960" cy="0"/>
          </a:xfrm>
          <a:prstGeom prst="line"/>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cSld>
  <p:clrMap accent1="accent1" accent2="accent2" accent3="accent3" accent4="accent4" accent5="accent5" accent6="accent6" bg1="lt1" bg2="lt2" tx1="dk1" tx2="dk2"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dt="0" ftr="0" hdr="0" sldNum="0"/>
  <p:txStyles>
    <p:titleStyle>
      <a:lvl1pPr algn="l" defTabSz="914400" eaLnBrk="1" hangingPunct="1" latinLnBrk="0" rtl="0">
        <a:lnSpc>
          <a:spcPct val="90000"/>
        </a:lnSpc>
        <a:spcBef>
          <a:spcPct val="0"/>
        </a:spcBef>
        <a:buNone/>
        <a:defRPr baseline="0" sz="4700" i="0" kern="1200" spc="-50">
          <a:solidFill>
            <a:schemeClr val="tx1">
              <a:lumMod val="75000"/>
              <a:lumOff val="25000"/>
            </a:schemeClr>
          </a:solidFill>
          <a:latin typeface="+mj-lt"/>
          <a:ea typeface="+mj-ea"/>
          <a:cs typeface="+mj-cs"/>
        </a:defRPr>
      </a:lvl1pPr>
    </p:titleStyle>
    <p:bodyStyle>
      <a:lvl1pPr algn="l" defTabSz="914400" eaLnBrk="1" hangingPunct="1" indent="-91440" latinLnBrk="0" marL="91440" rtl="0">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algn="l" defTabSz="914400" eaLnBrk="1" hangingPunct="1" indent="-182880" latinLnBrk="0" marL="384048" rtl="0">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algn="l" defTabSz="914400" eaLnBrk="1" hangingPunct="1" indent="-182880" latinLnBrk="0" marL="566928" rtl="0">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algn="l" defTabSz="914400" eaLnBrk="1" hangingPunct="1" indent="-182880" latinLnBrk="0" marL="749808" rtl="0">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algn="l" defTabSz="914400" eaLnBrk="1" hangingPunct="1" indent="-182880" latinLnBrk="0" marL="932688" rtl="0">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algn="l" defTabSz="914400" eaLnBrk="1" hangingPunct="1" indent="-228600" latinLnBrk="0" marL="1100000" rtl="0">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algn="l" defTabSz="914400" eaLnBrk="1" hangingPunct="1" indent="-228600" latinLnBrk="0" marL="1300000" rtl="0">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algn="l" defTabSz="914400" eaLnBrk="1" hangingPunct="1" indent="-228600" latinLnBrk="0" marL="1500000" rtl="0">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algn="l" defTabSz="914400" eaLnBrk="1" hangingPunct="1" indent="-228600" latinLnBrk="0" marL="1700000" rtl="0">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themeOverride" Target="../theme/themeOverride1.xml"/><Relationship Id="rId3"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p:bgPr>
    </p:bg>
    <p:spTree>
      <p:nvGrpSpPr>
        <p:cNvPr id="21" name=""/>
        <p:cNvGrpSpPr/>
        <p:nvPr/>
      </p:nvGrpSpPr>
      <p:grpSpPr>
        <a:xfrm>
          <a:off x="0" y="0"/>
          <a:ext cx="0" cy="0"/>
          <a:chOff x="0" y="0"/>
          <a:chExt cx="0" cy="0"/>
        </a:xfrm>
      </p:grpSpPr>
      <p:sp useBgFill="1">
        <p:nvSpPr>
          <p:cNvPr id="1048588" name="Rectangle 26"/>
          <p:cNvSpPr>
            <a:spLocks noChangeAspect="1" noMove="1" noResize="1" noRot="1" noGrp="1" noAdjustHandles="1" noEditPoints="1" noChangeArrowheads="1" noChangeShapeType="1" noTextEdit="1"/>
          </p:cNvSpPr>
          <p:nvPr/>
        </p:nvSpPr>
        <p:spPr>
          <a:xfrm>
            <a:off x="0" y="1"/>
            <a:ext cx="12192001" cy="6857999"/>
          </a:xfrm>
          <a:prstGeom prst="rect"/>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defTabSz="914400" eaLnBrk="1" fontAlgn="auto" hangingPunct="1" indent="0" latinLnBrk="0" lvl="0" marL="0" marR="0" rtl="0">
              <a:lnSpc>
                <a:spcPct val="100000"/>
              </a:lnSpc>
              <a:spcBef>
                <a:spcPts val="0"/>
              </a:spcBef>
              <a:spcAft>
                <a:spcPts val="0"/>
              </a:spcAft>
              <a:buClrTx/>
              <a:buSzTx/>
              <a:buFontTx/>
              <a:buNone/>
            </a:pPr>
            <a:endParaRPr baseline="0" b="0" cap="none" dirty="0" sz="1800" i="0" kern="1200" kumimoji="0" lang="en-US" noProof="0" normalizeH="0" spc="0" strike="noStrike" u="none">
              <a:ln>
                <a:noFill/>
              </a:ln>
              <a:solidFill>
                <a:prstClr val="white"/>
              </a:solidFill>
              <a:effectLst/>
              <a:uLnTx/>
              <a:uFillTx/>
              <a:latin typeface="Franklin Gothic Book" panose="020F0502020204030204"/>
              <a:ea typeface="+mn-ea"/>
              <a:cs typeface="+mn-cs"/>
            </a:endParaRPr>
          </a:p>
        </p:txBody>
      </p:sp>
      <p:sp>
        <p:nvSpPr>
          <p:cNvPr id="1048589" name="Title 1"/>
          <p:cNvSpPr>
            <a:spLocks noGrp="1"/>
          </p:cNvSpPr>
          <p:nvPr>
            <p:ph type="ctrTitle"/>
          </p:nvPr>
        </p:nvSpPr>
        <p:spPr>
          <a:xfrm>
            <a:off x="648929" y="639097"/>
            <a:ext cx="6253317" cy="3686015"/>
          </a:xfrm>
        </p:spPr>
        <p:txBody>
          <a:bodyPr>
            <a:normAutofit fontScale="90000"/>
          </a:bodyPr>
          <a:p>
            <a:r>
              <a:rPr dirty="0" sz="8000" lang="en-US"/>
              <a:t>Ethical Obligation in Criminal Justice</a:t>
            </a:r>
          </a:p>
        </p:txBody>
      </p:sp>
      <p:sp>
        <p:nvSpPr>
          <p:cNvPr id="1048590" name="Subtitle 2"/>
          <p:cNvSpPr>
            <a:spLocks noGrp="1"/>
          </p:cNvSpPr>
          <p:nvPr>
            <p:ph type="subTitle" idx="1"/>
          </p:nvPr>
        </p:nvSpPr>
        <p:spPr>
          <a:xfrm>
            <a:off x="632899" y="4672739"/>
            <a:ext cx="6269347" cy="1021498"/>
          </a:xfrm>
        </p:spPr>
        <p:txBody>
          <a:bodyPr>
            <a:normAutofit fontScale="95833" lnSpcReduction="10000"/>
          </a:bodyPr>
          <a:p>
            <a:r>
              <a:rPr dirty="0" lang="en-US">
                <a:solidFill>
                  <a:schemeClr val="tx1">
                    <a:lumMod val="85000"/>
                    <a:lumOff val="15000"/>
                  </a:schemeClr>
                </a:solidFill>
              </a:rPr>
              <a:t>Student’s Name </a:t>
            </a:r>
          </a:p>
          <a:p>
            <a:r>
              <a:rPr dirty="0" sz="2400" lang="en-US">
                <a:solidFill>
                  <a:schemeClr val="tx1">
                    <a:lumMod val="85000"/>
                    <a:lumOff val="15000"/>
                  </a:schemeClr>
                </a:solidFill>
              </a:rPr>
              <a:t>Institution </a:t>
            </a:r>
          </a:p>
        </p:txBody>
      </p:sp>
      <p:cxnSp>
        <p:nvCxnSpPr>
          <p:cNvPr id="3145730" name="Straight Connector 28"/>
          <p:cNvCxnSpPr>
            <a:cxnSpLocks noChangeAspect="1" noMove="1" noResize="1" noRot="1" noGrp="1" noAdjustHandles="1" noEditPoints="1" noChangeArrowheads="1" noChangeShapeType="1"/>
          </p:cNvCxnSpPr>
          <p:nvPr/>
        </p:nvCxnSpPr>
        <p:spPr>
          <a:xfrm>
            <a:off x="744179" y="4498925"/>
            <a:ext cx="5636107" cy="0"/>
          </a:xfrm>
          <a:prstGeom prst="line"/>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2097152" name="Picture 5"/>
          <p:cNvPicPr>
            <a:picLocks noChangeAspect="1"/>
          </p:cNvPicPr>
          <p:nvPr/>
        </p:nvPicPr>
        <p:blipFill rotWithShape="1">
          <a:blip xmlns:r="http://schemas.openxmlformats.org/officeDocument/2006/relationships" r:embed="rId1"/>
          <a:srcRect/>
          <a:stretch>
            <a:fillRect/>
          </a:stretch>
        </p:blipFill>
        <p:spPr>
          <a:xfrm>
            <a:off x="7556686" y="1"/>
            <a:ext cx="4635315" cy="6857999"/>
          </a:xfrm>
          <a:prstGeom prst="rec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23" name=""/>
        <p:cNvGrpSpPr/>
        <p:nvPr/>
      </p:nvGrpSpPr>
      <p:grpSpPr>
        <a:xfrm>
          <a:off x="0" y="0"/>
          <a:ext cx="0" cy="0"/>
          <a:chOff x="0" y="0"/>
          <a:chExt cx="0" cy="0"/>
        </a:xfrm>
      </p:grpSpPr>
      <p:sp>
        <p:nvSpPr>
          <p:cNvPr id="1048596" name="Title 1"/>
          <p:cNvSpPr>
            <a:spLocks noGrp="1"/>
          </p:cNvSpPr>
          <p:nvPr>
            <p:ph type="title"/>
          </p:nvPr>
        </p:nvSpPr>
        <p:spPr/>
        <p:txBody>
          <a:bodyPr/>
          <a:p>
            <a:r>
              <a:rPr dirty="0" lang="en-US"/>
              <a:t>Ethical Obligation in Law Enforcement </a:t>
            </a:r>
          </a:p>
        </p:txBody>
      </p:sp>
      <p:sp>
        <p:nvSpPr>
          <p:cNvPr id="1048597" name="Content Placeholder 2"/>
          <p:cNvSpPr>
            <a:spLocks noGrp="1"/>
          </p:cNvSpPr>
          <p:nvPr>
            <p:ph idx="1"/>
          </p:nvPr>
        </p:nvSpPr>
        <p:spPr/>
        <p:txBody>
          <a:bodyPr>
            <a:normAutofit/>
          </a:bodyPr>
          <a:p>
            <a:pPr>
              <a:buFont typeface="Wingdings" panose="05000000000000000000" pitchFamily="2" charset="2"/>
              <a:buChar char="v"/>
            </a:pPr>
            <a:r>
              <a:rPr b="1" dirty="0" lang="en-US"/>
              <a:t>Serving the community </a:t>
            </a:r>
          </a:p>
          <a:p>
            <a:pPr>
              <a:buFont typeface="Wingdings" panose="05000000000000000000" pitchFamily="2" charset="2"/>
              <a:buChar char="v"/>
            </a:pPr>
            <a:r>
              <a:rPr dirty="0" lang="en-US"/>
              <a:t>-Law enforcement have a duty to serve the community where they work </a:t>
            </a:r>
          </a:p>
          <a:p>
            <a:pPr>
              <a:buFont typeface="Wingdings" panose="05000000000000000000" pitchFamily="2" charset="2"/>
              <a:buChar char="v"/>
            </a:pPr>
            <a:r>
              <a:rPr dirty="0" lang="en-US"/>
              <a:t>-This involves safeguarding people </a:t>
            </a:r>
          </a:p>
          <a:p>
            <a:pPr>
              <a:buFont typeface="Wingdings" panose="05000000000000000000" pitchFamily="2" charset="2"/>
              <a:buChar char="v"/>
            </a:pPr>
            <a:r>
              <a:rPr dirty="0" lang="en-US"/>
              <a:t>-Protecting the community against deception </a:t>
            </a:r>
          </a:p>
          <a:p>
            <a:pPr>
              <a:buFont typeface="Wingdings" panose="05000000000000000000" pitchFamily="2" charset="2"/>
              <a:buChar char="v"/>
            </a:pPr>
            <a:r>
              <a:rPr dirty="0" lang="en-US"/>
              <a:t>-No violence and oppression</a:t>
            </a:r>
          </a:p>
          <a:p>
            <a:pPr>
              <a:buFont typeface="Wingdings" panose="05000000000000000000" pitchFamily="2" charset="2"/>
              <a:buChar char="v"/>
            </a:pPr>
            <a:r>
              <a:rPr dirty="0" lang="en-US"/>
              <a:t>Solution involves training and teaching law enforcement personnel on their obligations </a:t>
            </a:r>
          </a:p>
          <a:p>
            <a:pPr>
              <a:buFont typeface="Wingdings" panose="05000000000000000000" pitchFamily="2" charset="2"/>
              <a:buChar char="v"/>
            </a:pPr>
            <a:r>
              <a:rPr dirty="0" lang="en-US"/>
              <a:t>This includes teaching them on constitutional rights of the people they serve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26" name=""/>
        <p:cNvGrpSpPr/>
        <p:nvPr/>
      </p:nvGrpSpPr>
      <p:grpSpPr>
        <a:xfrm>
          <a:off x="0" y="0"/>
          <a:ext cx="0" cy="0"/>
          <a:chOff x="0" y="0"/>
          <a:chExt cx="0" cy="0"/>
        </a:xfrm>
      </p:grpSpPr>
      <p:sp>
        <p:nvSpPr>
          <p:cNvPr id="1048601" name="Title 1"/>
          <p:cNvSpPr>
            <a:spLocks noGrp="1"/>
          </p:cNvSpPr>
          <p:nvPr>
            <p:ph type="title"/>
          </p:nvPr>
        </p:nvSpPr>
        <p:spPr/>
        <p:txBody>
          <a:bodyPr/>
          <a:p>
            <a:r>
              <a:rPr dirty="0" lang="en-US"/>
              <a:t>Ethical Obligations in Corrections</a:t>
            </a:r>
          </a:p>
        </p:txBody>
      </p:sp>
      <p:sp>
        <p:nvSpPr>
          <p:cNvPr id="1048602" name="Content Placeholder 2"/>
          <p:cNvSpPr>
            <a:spLocks noGrp="1"/>
          </p:cNvSpPr>
          <p:nvPr>
            <p:ph idx="1"/>
          </p:nvPr>
        </p:nvSpPr>
        <p:spPr/>
        <p:txBody>
          <a:bodyPr/>
          <a:p>
            <a:pPr>
              <a:buFont typeface="Wingdings" panose="05000000000000000000" pitchFamily="2" charset="2"/>
              <a:buChar char="v"/>
            </a:pPr>
            <a:r>
              <a:rPr b="1" dirty="0" lang="en-US"/>
              <a:t>Hostility towards a group </a:t>
            </a:r>
          </a:p>
          <a:p>
            <a:pPr>
              <a:buFont typeface="Wingdings" panose="05000000000000000000" pitchFamily="2" charset="2"/>
              <a:buChar char="v"/>
            </a:pPr>
            <a:r>
              <a:rPr dirty="0" lang="en-US"/>
              <a:t>Correctional facilities in the U.S. are characterized by racial impartiality </a:t>
            </a:r>
          </a:p>
          <a:p>
            <a:pPr>
              <a:buFont typeface="Wingdings" panose="05000000000000000000" pitchFamily="2" charset="2"/>
              <a:buChar char="v"/>
            </a:pPr>
            <a:r>
              <a:rPr dirty="0" lang="en-US"/>
              <a:t>Racial discrimination and hostility towards some groups </a:t>
            </a:r>
          </a:p>
          <a:p>
            <a:pPr>
              <a:buFont typeface="Wingdings" panose="05000000000000000000" pitchFamily="2" charset="2"/>
              <a:buChar char="v"/>
            </a:pPr>
            <a:r>
              <a:rPr dirty="0" lang="en-US"/>
              <a:t>This is ethical violation of their duty or obligation </a:t>
            </a:r>
          </a:p>
          <a:p>
            <a:pPr>
              <a:buFont typeface="Wingdings" panose="05000000000000000000" pitchFamily="2" charset="2"/>
              <a:buChar char="v"/>
            </a:pPr>
            <a:r>
              <a:rPr dirty="0" lang="en-US"/>
              <a:t>All Americans have the same rights and deserve to be treated equally </a:t>
            </a:r>
          </a:p>
          <a:p>
            <a:pPr>
              <a:buFont typeface="Wingdings" panose="05000000000000000000" pitchFamily="2" charset="2"/>
              <a:buChar char="v"/>
            </a:pPr>
            <a:r>
              <a:rPr dirty="0" lang="en-US"/>
              <a:t>Solution begins with teaching the correction institutions about rights and protections of the inmates </a:t>
            </a:r>
          </a:p>
          <a:p>
            <a:pPr>
              <a:buFont typeface="Wingdings" panose="05000000000000000000" pitchFamily="2" charset="2"/>
              <a:buChar char="v"/>
            </a:pPr>
            <a:r>
              <a:rPr dirty="0" lang="en-US"/>
              <a:t>They need to apply the law equally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29" name=""/>
        <p:cNvGrpSpPr/>
        <p:nvPr/>
      </p:nvGrpSpPr>
      <p:grpSpPr>
        <a:xfrm>
          <a:off x="0" y="0"/>
          <a:ext cx="0" cy="0"/>
          <a:chOff x="0" y="0"/>
          <a:chExt cx="0" cy="0"/>
        </a:xfrm>
      </p:grpSpPr>
      <p:sp>
        <p:nvSpPr>
          <p:cNvPr id="1048606" name="Title 1"/>
          <p:cNvSpPr>
            <a:spLocks noGrp="1"/>
          </p:cNvSpPr>
          <p:nvPr>
            <p:ph type="title"/>
          </p:nvPr>
        </p:nvSpPr>
        <p:spPr/>
        <p:txBody>
          <a:bodyPr/>
          <a:p>
            <a:r>
              <a:rPr dirty="0" lang="en-US"/>
              <a:t>Ethical Obligations in Courts System</a:t>
            </a:r>
          </a:p>
        </p:txBody>
      </p:sp>
      <p:sp>
        <p:nvSpPr>
          <p:cNvPr id="1048607" name="Content Placeholder 2"/>
          <p:cNvSpPr>
            <a:spLocks noGrp="1"/>
          </p:cNvSpPr>
          <p:nvPr>
            <p:ph idx="1"/>
          </p:nvPr>
        </p:nvSpPr>
        <p:spPr/>
        <p:txBody>
          <a:bodyPr/>
          <a:p>
            <a:pPr>
              <a:buFont typeface="Wingdings" panose="05000000000000000000" pitchFamily="2" charset="2"/>
              <a:buChar char="v"/>
            </a:pPr>
            <a:r>
              <a:rPr b="1" dirty="0" lang="en-US"/>
              <a:t>Decisions Based on Bias </a:t>
            </a:r>
          </a:p>
          <a:p>
            <a:pPr>
              <a:buFont typeface="Wingdings" panose="05000000000000000000" pitchFamily="2" charset="2"/>
              <a:buChar char="v"/>
            </a:pPr>
            <a:r>
              <a:rPr dirty="0" lang="en-US"/>
              <a:t>-Courts should be impartial when making decisions </a:t>
            </a:r>
          </a:p>
          <a:p>
            <a:pPr>
              <a:buFont typeface="Wingdings" panose="05000000000000000000" pitchFamily="2" charset="2"/>
              <a:buChar char="v"/>
            </a:pPr>
            <a:r>
              <a:rPr dirty="0" lang="en-US"/>
              <a:t>-The courts uphold the law </a:t>
            </a:r>
          </a:p>
          <a:p>
            <a:pPr>
              <a:buFont typeface="Wingdings" panose="05000000000000000000" pitchFamily="2" charset="2"/>
              <a:buChar char="v"/>
            </a:pPr>
            <a:r>
              <a:rPr dirty="0" lang="en-US"/>
              <a:t>-Personal beliefs, ethnic, political, or religious beliefs should not influence the court’s decision </a:t>
            </a:r>
          </a:p>
          <a:p>
            <a:pPr>
              <a:buFont typeface="Wingdings" panose="05000000000000000000" pitchFamily="2" charset="2"/>
              <a:buChar char="v"/>
            </a:pPr>
            <a:r>
              <a:rPr dirty="0" lang="en-US"/>
              <a:t>--Courts interpret the law </a:t>
            </a:r>
          </a:p>
          <a:p>
            <a:pPr>
              <a:buFont typeface="Wingdings" panose="05000000000000000000" pitchFamily="2" charset="2"/>
              <a:buChar char="v"/>
            </a:pPr>
            <a:r>
              <a:rPr dirty="0" lang="en-US"/>
              <a:t>-This should not be done based on one’s beliefs or feeling towards another group</a:t>
            </a:r>
          </a:p>
          <a:p>
            <a:pPr>
              <a:buFont typeface="Wingdings" panose="05000000000000000000" pitchFamily="2" charset="2"/>
              <a:buChar char="v"/>
            </a:pPr>
            <a:r>
              <a:rPr dirty="0" lang="en-US"/>
              <a:t>Providing expert testimony is the solution that a psychologist can offer </a:t>
            </a:r>
          </a:p>
          <a:p>
            <a:pPr>
              <a:buFont typeface="Wingdings" panose="05000000000000000000" pitchFamily="2" charset="2"/>
              <a:buChar char="v"/>
            </a:pPr>
            <a:endParaRPr dirty="0"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32" name=""/>
        <p:cNvGrpSpPr/>
        <p:nvPr/>
      </p:nvGrpSpPr>
      <p:grpSpPr>
        <a:xfrm>
          <a:off x="0" y="0"/>
          <a:ext cx="0" cy="0"/>
          <a:chOff x="0" y="0"/>
          <a:chExt cx="0" cy="0"/>
        </a:xfrm>
      </p:grpSpPr>
      <p:sp>
        <p:nvSpPr>
          <p:cNvPr id="1048611" name="Title 1"/>
          <p:cNvSpPr>
            <a:spLocks noGrp="1"/>
          </p:cNvSpPr>
          <p:nvPr>
            <p:ph type="title"/>
          </p:nvPr>
        </p:nvSpPr>
        <p:spPr/>
        <p:txBody>
          <a:bodyPr/>
          <a:p>
            <a:r>
              <a:rPr dirty="0" lang="en-US"/>
              <a:t>Ethical Obligation in Academia </a:t>
            </a:r>
          </a:p>
        </p:txBody>
      </p:sp>
      <p:sp>
        <p:nvSpPr>
          <p:cNvPr id="1048612" name="Content Placeholder 2"/>
          <p:cNvSpPr>
            <a:spLocks noGrp="1"/>
          </p:cNvSpPr>
          <p:nvPr>
            <p:ph idx="1"/>
          </p:nvPr>
        </p:nvSpPr>
        <p:spPr/>
        <p:txBody>
          <a:bodyPr/>
          <a:p>
            <a:r>
              <a:rPr b="1" dirty="0" lang="en-US"/>
              <a:t>Academic Integrity </a:t>
            </a:r>
          </a:p>
          <a:p>
            <a:pPr>
              <a:buFont typeface="Wingdings" panose="05000000000000000000" pitchFamily="2" charset="2"/>
              <a:buChar char="v"/>
            </a:pPr>
            <a:r>
              <a:rPr dirty="0" lang="en-US"/>
              <a:t>Academia makes a great contribution in the society </a:t>
            </a:r>
          </a:p>
          <a:p>
            <a:pPr>
              <a:buFont typeface="Wingdings" panose="05000000000000000000" pitchFamily="2" charset="2"/>
              <a:buChar char="v"/>
            </a:pPr>
            <a:r>
              <a:rPr dirty="0" lang="en-US"/>
              <a:t>Evidence they provide is used in different sectors to make critical decisions (</a:t>
            </a:r>
            <a:r>
              <a:rPr dirty="0" lang="en-US" err="1"/>
              <a:t>Prandergast</a:t>
            </a:r>
            <a:r>
              <a:rPr dirty="0" lang="en-US"/>
              <a:t>, 2011) </a:t>
            </a:r>
          </a:p>
          <a:p>
            <a:pPr>
              <a:buFont typeface="Wingdings" panose="05000000000000000000" pitchFamily="2" charset="2"/>
              <a:buChar char="v"/>
            </a:pPr>
            <a:r>
              <a:rPr dirty="0" lang="en-US"/>
              <a:t>These decisions can impact the lives of many people</a:t>
            </a:r>
          </a:p>
          <a:p>
            <a:pPr>
              <a:buFont typeface="Wingdings" panose="05000000000000000000" pitchFamily="2" charset="2"/>
              <a:buChar char="v"/>
            </a:pPr>
            <a:r>
              <a:rPr dirty="0" lang="en-US"/>
              <a:t>Integrity promotes quality of the evidence used in the paper </a:t>
            </a:r>
          </a:p>
          <a:p>
            <a:pPr>
              <a:buFont typeface="Wingdings" panose="05000000000000000000" pitchFamily="2" charset="2"/>
              <a:buChar char="v"/>
            </a:pPr>
            <a:r>
              <a:rPr dirty="0" lang="en-US"/>
              <a:t>Integrity also helps to avoid other ethical issues including: harassment, favoritism, and exploitation </a:t>
            </a:r>
          </a:p>
          <a:p>
            <a:pPr indent="0" marL="0">
              <a:buNone/>
            </a:pPr>
            <a:endParaRPr dirty="0"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35" name=""/>
        <p:cNvGrpSpPr/>
        <p:nvPr/>
      </p:nvGrpSpPr>
      <p:grpSpPr>
        <a:xfrm>
          <a:off x="0" y="0"/>
          <a:ext cx="0" cy="0"/>
          <a:chOff x="0" y="0"/>
          <a:chExt cx="0" cy="0"/>
        </a:xfrm>
      </p:grpSpPr>
      <p:sp>
        <p:nvSpPr>
          <p:cNvPr id="1048616" name="Title 1"/>
          <p:cNvSpPr>
            <a:spLocks noGrp="1"/>
          </p:cNvSpPr>
          <p:nvPr>
            <p:ph type="title"/>
          </p:nvPr>
        </p:nvSpPr>
        <p:spPr/>
        <p:txBody>
          <a:bodyPr/>
          <a:p>
            <a:r>
              <a:rPr dirty="0" lang="en-US"/>
              <a:t>Solution to Ethical Obligation in Academia </a:t>
            </a:r>
          </a:p>
        </p:txBody>
      </p:sp>
      <p:sp>
        <p:nvSpPr>
          <p:cNvPr id="1048617" name="Content Placeholder 2"/>
          <p:cNvSpPr>
            <a:spLocks noGrp="1"/>
          </p:cNvSpPr>
          <p:nvPr>
            <p:ph idx="1"/>
          </p:nvPr>
        </p:nvSpPr>
        <p:spPr/>
        <p:txBody>
          <a:bodyPr/>
          <a:p>
            <a:pPr>
              <a:buFont typeface="Wingdings" panose="05000000000000000000" pitchFamily="2" charset="2"/>
              <a:buChar char="v"/>
            </a:pPr>
            <a:r>
              <a:rPr dirty="0" lang="en-US"/>
              <a:t>Help academia learn about research misconduct </a:t>
            </a:r>
          </a:p>
          <a:p>
            <a:pPr>
              <a:buFont typeface="Wingdings" panose="05000000000000000000" pitchFamily="2" charset="2"/>
              <a:buChar char="v"/>
            </a:pPr>
            <a:r>
              <a:rPr dirty="0" lang="en-US"/>
              <a:t>Recommendations from the research as used in different areas in the criminal justice system and even beyond </a:t>
            </a:r>
          </a:p>
          <a:p>
            <a:pPr>
              <a:buFont typeface="Wingdings" panose="05000000000000000000" pitchFamily="2" charset="2"/>
              <a:buChar char="v"/>
            </a:pPr>
            <a:r>
              <a:rPr dirty="0" lang="en-US"/>
              <a:t>Professional opinion may be needed-criminal psychologists </a:t>
            </a:r>
          </a:p>
          <a:p>
            <a:pPr>
              <a:buFont typeface="Wingdings" panose="05000000000000000000" pitchFamily="2" charset="2"/>
              <a:buChar char="v"/>
            </a:pPr>
            <a:r>
              <a:rPr dirty="0" lang="en-US"/>
              <a:t>Their evidence can be used to make policies or programs aimed at improving security </a:t>
            </a:r>
          </a:p>
          <a:p>
            <a:pPr>
              <a:buFont typeface="Wingdings" panose="05000000000000000000" pitchFamily="2" charset="2"/>
              <a:buChar char="v"/>
            </a:pPr>
            <a:r>
              <a:rPr dirty="0" lang="en-US"/>
              <a:t>Academic misconduct or lack of integrity can result in destruction of someone’s life </a:t>
            </a:r>
          </a:p>
          <a:p>
            <a:pPr>
              <a:buFont typeface="Wingdings" panose="05000000000000000000" pitchFamily="2" charset="2"/>
              <a:buChar char="v"/>
            </a:pPr>
            <a:r>
              <a:rPr dirty="0" lang="en-US"/>
              <a:t>Teaching academic experts the importance of integrity in research can be useful in addressing the integrity issues </a:t>
            </a:r>
          </a:p>
          <a:p>
            <a:pPr>
              <a:buFont typeface="Wingdings" panose="05000000000000000000" pitchFamily="2" charset="2"/>
              <a:buChar char="v"/>
            </a:pPr>
            <a:endParaRPr dirty="0"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38" name=""/>
        <p:cNvGrpSpPr/>
        <p:nvPr/>
      </p:nvGrpSpPr>
      <p:grpSpPr>
        <a:xfrm>
          <a:off x="0" y="0"/>
          <a:ext cx="0" cy="0"/>
          <a:chOff x="0" y="0"/>
          <a:chExt cx="0" cy="0"/>
        </a:xfrm>
      </p:grpSpPr>
      <p:sp>
        <p:nvSpPr>
          <p:cNvPr id="1048621" name="Title 1"/>
          <p:cNvSpPr>
            <a:spLocks noGrp="1"/>
          </p:cNvSpPr>
          <p:nvPr>
            <p:ph type="title"/>
          </p:nvPr>
        </p:nvSpPr>
        <p:spPr/>
        <p:txBody>
          <a:bodyPr/>
          <a:p>
            <a:r>
              <a:rPr dirty="0" lang="en-US"/>
              <a:t>Conclusion </a:t>
            </a:r>
          </a:p>
        </p:txBody>
      </p:sp>
      <p:sp>
        <p:nvSpPr>
          <p:cNvPr id="1048622" name="Content Placeholder 2"/>
          <p:cNvSpPr>
            <a:spLocks noGrp="1"/>
          </p:cNvSpPr>
          <p:nvPr>
            <p:ph idx="1"/>
          </p:nvPr>
        </p:nvSpPr>
        <p:spPr/>
        <p:txBody>
          <a:bodyPr/>
          <a:p>
            <a:pPr>
              <a:buFont typeface="Wingdings" panose="05000000000000000000" pitchFamily="2" charset="2"/>
              <a:buChar char="v"/>
            </a:pPr>
            <a:r>
              <a:rPr dirty="0" lang="en-US"/>
              <a:t>Criminal justice system is a complex system that comprises of different components </a:t>
            </a:r>
          </a:p>
          <a:p>
            <a:pPr>
              <a:buFont typeface="Wingdings" panose="05000000000000000000" pitchFamily="2" charset="2"/>
              <a:buChar char="v"/>
            </a:pPr>
            <a:r>
              <a:rPr dirty="0" lang="en-US"/>
              <a:t>Dealing with the challenges in this system requires multidisciplinary approach </a:t>
            </a:r>
          </a:p>
          <a:p>
            <a:pPr>
              <a:buFont typeface="Wingdings" panose="05000000000000000000" pitchFamily="2" charset="2"/>
              <a:buChar char="v"/>
            </a:pPr>
            <a:r>
              <a:rPr dirty="0" lang="en-US"/>
              <a:t>The role of every stakeholder contributes to the success of the system </a:t>
            </a:r>
          </a:p>
          <a:p>
            <a:pPr>
              <a:buFont typeface="Wingdings" panose="05000000000000000000" pitchFamily="2" charset="2"/>
              <a:buChar char="v"/>
            </a:pPr>
            <a:r>
              <a:rPr dirty="0" lang="en-US"/>
              <a:t>From the law enforcement to the correctional system</a:t>
            </a:r>
          </a:p>
          <a:p>
            <a:pPr>
              <a:buFont typeface="Wingdings" panose="05000000000000000000" pitchFamily="2" charset="2"/>
              <a:buChar char="v"/>
            </a:pPr>
            <a:r>
              <a:rPr dirty="0" lang="en-US"/>
              <a:t>Ethical obligation affects the way each stakeholder engages with the justice system</a:t>
            </a:r>
          </a:p>
          <a:p>
            <a:pPr>
              <a:buFont typeface="Wingdings" panose="05000000000000000000" pitchFamily="2" charset="2"/>
              <a:buChar char="v"/>
            </a:pPr>
            <a:r>
              <a:rPr dirty="0" lang="en-US"/>
              <a:t>Ethical responsibility guides how each of these components interact with each other as well as the people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41" name=""/>
        <p:cNvGrpSpPr/>
        <p:nvPr/>
      </p:nvGrpSpPr>
      <p:grpSpPr>
        <a:xfrm>
          <a:off x="0" y="0"/>
          <a:ext cx="0" cy="0"/>
          <a:chOff x="0" y="0"/>
          <a:chExt cx="0" cy="0"/>
        </a:xfrm>
      </p:grpSpPr>
      <p:sp>
        <p:nvSpPr>
          <p:cNvPr id="1048626" name="Title 1"/>
          <p:cNvSpPr>
            <a:spLocks noGrp="1"/>
          </p:cNvSpPr>
          <p:nvPr>
            <p:ph type="title"/>
          </p:nvPr>
        </p:nvSpPr>
        <p:spPr/>
        <p:txBody>
          <a:bodyPr/>
          <a:p>
            <a:r>
              <a:rPr dirty="0" lang="en-US"/>
              <a:t>Reference </a:t>
            </a:r>
          </a:p>
        </p:txBody>
      </p:sp>
      <p:sp>
        <p:nvSpPr>
          <p:cNvPr id="1048627" name="Content Placeholder 2"/>
          <p:cNvSpPr>
            <a:spLocks noGrp="1"/>
          </p:cNvSpPr>
          <p:nvPr>
            <p:ph idx="1"/>
          </p:nvPr>
        </p:nvSpPr>
        <p:spPr/>
        <p:txBody>
          <a:bodyPr/>
          <a:p>
            <a:r>
              <a:rPr b="0" dirty="0" i="0" lang="en-US">
                <a:solidFill>
                  <a:srgbClr val="222222"/>
                </a:solidFill>
                <a:effectLst/>
                <a:latin typeface="Arial" panose="020B0604020202020204" pitchFamily="34" charset="0"/>
              </a:rPr>
              <a:t>Prendergast, M. L. (2011). Issues in defining and applying evidence-based practices criteria for treatment of criminal-justice involved clients. </a:t>
            </a:r>
            <a:r>
              <a:rPr b="0" dirty="0" i="1" lang="en-US">
                <a:solidFill>
                  <a:srgbClr val="222222"/>
                </a:solidFill>
                <a:effectLst/>
                <a:latin typeface="Arial" panose="020B0604020202020204" pitchFamily="34" charset="0"/>
              </a:rPr>
              <a:t>Journal of psychoactive drugs</a:t>
            </a:r>
            <a:r>
              <a:rPr b="0" dirty="0" i="0" lang="en-US">
                <a:solidFill>
                  <a:srgbClr val="222222"/>
                </a:solidFill>
                <a:effectLst/>
                <a:latin typeface="Arial" panose="020B0604020202020204" pitchFamily="34" charset="0"/>
              </a:rPr>
              <a:t>, </a:t>
            </a:r>
            <a:r>
              <a:rPr b="0" dirty="0" i="1" lang="en-US">
                <a:solidFill>
                  <a:srgbClr val="222222"/>
                </a:solidFill>
                <a:effectLst/>
                <a:latin typeface="Arial" panose="020B0604020202020204" pitchFamily="34" charset="0"/>
              </a:rPr>
              <a:t>43</a:t>
            </a:r>
            <a:r>
              <a:rPr b="0" dirty="0" i="0" lang="en-US">
                <a:solidFill>
                  <a:srgbClr val="222222"/>
                </a:solidFill>
                <a:effectLst/>
                <a:latin typeface="Arial" panose="020B0604020202020204" pitchFamily="34" charset="0"/>
              </a:rPr>
              <a:t>(sup1), 10-18.</a:t>
            </a:r>
            <a:endParaRPr dirty="0" lang="en-US"/>
          </a:p>
        </p:txBody>
      </p:sp>
    </p:spTree>
  </p:cSld>
  <p:clrMapOvr>
    <a:masterClrMapping/>
  </p:clrMapOvr>
</p:sld>
</file>

<file path=ppt/theme/theme1.xml><?xml version="1.0" encoding="utf-8"?>
<a:theme xmlns:a="http://schemas.openxmlformats.org/drawingml/2006/main" name="1_RetrospectVTI">
  <a:themeElements>
    <a:clrScheme name="Custom 34">
      <a:dk1>
        <a:sysClr lastClr="000000" val="windowText"/>
      </a:dk1>
      <a:lt1>
        <a:sysClr lastClr="FFFFFF" val="window"/>
      </a:lt1>
      <a:dk2>
        <a:srgbClr val="39302A"/>
      </a:dk2>
      <a:lt2>
        <a:srgbClr val="E5DEDB"/>
      </a:lt2>
      <a:accent1>
        <a:srgbClr val="EC7016"/>
      </a:accent1>
      <a:accent2>
        <a:srgbClr val="F8931D"/>
      </a:accent2>
      <a:accent3>
        <a:srgbClr val="CE8D3E"/>
      </a:accent3>
      <a:accent4>
        <a:srgbClr val="E64823"/>
      </a:accent4>
      <a:accent5>
        <a:srgbClr val="FFCA08"/>
      </a:accent5>
      <a:accent6>
        <a:srgbClr val="9C6A6A"/>
      </a:accent6>
      <a:hlink>
        <a:srgbClr val="2998E3"/>
      </a:hlink>
      <a:folHlink>
        <a:srgbClr val="7F723D"/>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algn="br" blurRad="38100" dir="2700000" dist="25400" rotWithShape="0">
              <a:srgbClr val="000000">
                <a:alpha val="60000"/>
              </a:srgbClr>
            </a:outerShdw>
          </a:effectLst>
        </a:effectStyle>
        <a:effectStyle>
          <a:effectLst>
            <a:outerShdw algn="br" blurRad="44450" dir="2700000" dist="25400" rotWithShape="0">
              <a:srgbClr val="000000">
                <a:alpha val="60000"/>
              </a:srgbClr>
            </a:outerShdw>
          </a:effectLst>
          <a:scene3d>
            <a:camera prst="orthographicFront">
              <a:rot lat="0" lon="0" rev="0"/>
            </a:camera>
            <a:lightRig dir="t" rig="threeP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theme>
</file>

<file path=ppt/theme/theme2.xml><?xml version="1.0" encoding="utf-8"?>
<a:theme xmlns:a="http://schemas.openxmlformats.org/drawingml/2006/main" name="Office Theme">
  <a:themeElements>
    <a:clrScheme name="Office">
      <a:dk1>
        <a:sysClr lastClr="000000" val="windowText"/>
      </a:dk1>
      <a:lt1>
        <a:sysClr lastClr="FFFFFF" val="window"/>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ppt/theme/themeOverride1.xml><?xml version="1.0" encoding="utf-8"?>
<a:themeOverride xmlns:a="http://schemas.openxmlformats.org/drawingml/2006/main">
  <a:clrScheme name="Custom 41">
    <a:dk1>
      <a:sysClr lastClr="000000" val="windowText"/>
    </a:dk1>
    <a:lt1>
      <a:sysClr lastClr="FFFFFF" val="window"/>
    </a:lt1>
    <a:dk2>
      <a:srgbClr val="39302A"/>
    </a:dk2>
    <a:lt2>
      <a:srgbClr val="E5DEDB"/>
    </a:lt2>
    <a:accent1>
      <a:srgbClr val="F36826"/>
    </a:accent1>
    <a:accent2>
      <a:srgbClr val="FB8E09"/>
    </a:accent2>
    <a:accent3>
      <a:srgbClr val="D48B32"/>
    </a:accent3>
    <a:accent4>
      <a:srgbClr val="E64823"/>
    </a:accent4>
    <a:accent5>
      <a:srgbClr val="FFCA08"/>
    </a:accent5>
    <a:accent6>
      <a:srgbClr val="AF695B"/>
    </a:accent6>
    <a:hlink>
      <a:srgbClr val="2998E3"/>
    </a:hlink>
    <a:folHlink>
      <a:srgbClr val="7F723D"/>
    </a:folHlink>
  </a:clrScheme>
</a:themeOverride>
</file>

<file path=customXml/item1.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38A3B04-B0F3-4C12-A722-52B5CF6D9723}">
  <ds:schemaRefs>
    <ds:schemaRef ds:uri="http://schemas.microsoft.com/sharepoint/v3/contenttype/forms"/>
  </ds:schemaRefs>
</ds:datastoreItem>
</file>

<file path=docProps/app.xml><?xml version="1.0" encoding="utf-8"?>
<Properties xmlns="http://schemas.openxmlformats.org/officeDocument/2006/extended-properties">
  <Application>Microsoft Office PowerPoint</Application>
  <ScaleCrop>0</ScaleCrop>
  <LinksUpToDate>0</LinksUpToDate>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Ethical Obligation in Criminal Justice</dc:title>
  <dc:creator>steve</dc:creator>
  <cp:lastModifiedBy>steve</cp:lastModifiedBy>
  <dcterms:created xsi:type="dcterms:W3CDTF">2021-07-30T04:37:12Z</dcterms:created>
  <dcterms:modified xsi:type="dcterms:W3CDTF">2021-07-30T13:08:02Z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ICV">
    <vt:lpwstr>ee8e331f2ea64673a4b0483880311c2e</vt:lpwstr>
  </property>
</Properties>
</file>